
<file path=[Content_Types].xml><?xml version="1.0" encoding="utf-8"?>
<Types xmlns="http://schemas.openxmlformats.org/package/2006/content-types">
  <Default Extension="png" ContentType="image/png"/>
  <Default Extension="svg" ContentType="image/svg+xml"/>
  <Default Extension="mp3" ContentType="audio/mpeg"/>
  <Default Extension="jpeg" ContentType="image/jpeg"/>
  <Default Extension="emf" ContentType="image/x-emf"/>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3">
  <p:sldMasterIdLst>
    <p:sldMasterId id="2147483727" r:id="rId1"/>
    <p:sldMasterId id="2147483744" r:id="rId2"/>
  </p:sldMasterIdLst>
  <p:notesMasterIdLst>
    <p:notesMasterId r:id="rId103"/>
  </p:notesMasterIdLst>
  <p:handoutMasterIdLst>
    <p:handoutMasterId r:id="rId104"/>
  </p:handoutMasterIdLst>
  <p:sldIdLst>
    <p:sldId id="999" r:id="rId3"/>
    <p:sldId id="1155" r:id="rId4"/>
    <p:sldId id="1156" r:id="rId5"/>
    <p:sldId id="1192" r:id="rId6"/>
    <p:sldId id="1193" r:id="rId7"/>
    <p:sldId id="1194" r:id="rId8"/>
    <p:sldId id="1157" r:id="rId9"/>
    <p:sldId id="1190" r:id="rId10"/>
    <p:sldId id="1164" r:id="rId11"/>
    <p:sldId id="1162" r:id="rId12"/>
    <p:sldId id="1191" r:id="rId13"/>
    <p:sldId id="1161" r:id="rId14"/>
    <p:sldId id="1159" r:id="rId15"/>
    <p:sldId id="1189" r:id="rId16"/>
    <p:sldId id="1172" r:id="rId17"/>
    <p:sldId id="1005" r:id="rId18"/>
    <p:sldId id="1195" r:id="rId19"/>
    <p:sldId id="1196" r:id="rId20"/>
    <p:sldId id="1197" r:id="rId21"/>
    <p:sldId id="1198" r:id="rId22"/>
    <p:sldId id="1199" r:id="rId23"/>
    <p:sldId id="1200" r:id="rId24"/>
    <p:sldId id="1201" r:id="rId25"/>
    <p:sldId id="1202" r:id="rId26"/>
    <p:sldId id="1203" r:id="rId27"/>
    <p:sldId id="1204" r:id="rId28"/>
    <p:sldId id="1205" r:id="rId29"/>
    <p:sldId id="1206" r:id="rId30"/>
    <p:sldId id="1207" r:id="rId31"/>
    <p:sldId id="1208" r:id="rId32"/>
    <p:sldId id="1209" r:id="rId33"/>
    <p:sldId id="1210" r:id="rId34"/>
    <p:sldId id="1211" r:id="rId35"/>
    <p:sldId id="1212" r:id="rId36"/>
    <p:sldId id="1213" r:id="rId37"/>
    <p:sldId id="1214" r:id="rId38"/>
    <p:sldId id="1215" r:id="rId39"/>
    <p:sldId id="1216" r:id="rId40"/>
    <p:sldId id="1217" r:id="rId41"/>
    <p:sldId id="1218" r:id="rId42"/>
    <p:sldId id="1219" r:id="rId43"/>
    <p:sldId id="1220" r:id="rId44"/>
    <p:sldId id="1221" r:id="rId45"/>
    <p:sldId id="1222" r:id="rId46"/>
    <p:sldId id="1223" r:id="rId47"/>
    <p:sldId id="1224" r:id="rId48"/>
    <p:sldId id="1225" r:id="rId49"/>
    <p:sldId id="1226" r:id="rId50"/>
    <p:sldId id="1227" r:id="rId51"/>
    <p:sldId id="1228" r:id="rId52"/>
    <p:sldId id="1229" r:id="rId53"/>
    <p:sldId id="1230" r:id="rId54"/>
    <p:sldId id="1231" r:id="rId55"/>
    <p:sldId id="1232" r:id="rId56"/>
    <p:sldId id="1233" r:id="rId57"/>
    <p:sldId id="1234" r:id="rId58"/>
    <p:sldId id="1235" r:id="rId59"/>
    <p:sldId id="1236" r:id="rId60"/>
    <p:sldId id="1237" r:id="rId61"/>
    <p:sldId id="1238" r:id="rId62"/>
    <p:sldId id="1239" r:id="rId63"/>
    <p:sldId id="1240" r:id="rId64"/>
    <p:sldId id="1241" r:id="rId65"/>
    <p:sldId id="1242" r:id="rId66"/>
    <p:sldId id="1243" r:id="rId67"/>
    <p:sldId id="1244" r:id="rId68"/>
    <p:sldId id="1245" r:id="rId69"/>
    <p:sldId id="1246" r:id="rId70"/>
    <p:sldId id="1247" r:id="rId71"/>
    <p:sldId id="1248" r:id="rId72"/>
    <p:sldId id="1249" r:id="rId73"/>
    <p:sldId id="1250" r:id="rId74"/>
    <p:sldId id="1251" r:id="rId75"/>
    <p:sldId id="1252" r:id="rId76"/>
    <p:sldId id="1253" r:id="rId77"/>
    <p:sldId id="1254" r:id="rId78"/>
    <p:sldId id="1255" r:id="rId79"/>
    <p:sldId id="1256" r:id="rId80"/>
    <p:sldId id="1257" r:id="rId81"/>
    <p:sldId id="1258" r:id="rId82"/>
    <p:sldId id="1259" r:id="rId83"/>
    <p:sldId id="1260" r:id="rId84"/>
    <p:sldId id="1261" r:id="rId85"/>
    <p:sldId id="1262" r:id="rId86"/>
    <p:sldId id="1263" r:id="rId87"/>
    <p:sldId id="1264" r:id="rId88"/>
    <p:sldId id="1265" r:id="rId89"/>
    <p:sldId id="1266" r:id="rId90"/>
    <p:sldId id="1267" r:id="rId91"/>
    <p:sldId id="1268" r:id="rId92"/>
    <p:sldId id="1269" r:id="rId93"/>
    <p:sldId id="1270" r:id="rId94"/>
    <p:sldId id="1271" r:id="rId95"/>
    <p:sldId id="1272" r:id="rId96"/>
    <p:sldId id="1273" r:id="rId97"/>
    <p:sldId id="1274" r:id="rId98"/>
    <p:sldId id="1275" r:id="rId99"/>
    <p:sldId id="1276" r:id="rId100"/>
    <p:sldId id="1277" r:id="rId101"/>
    <p:sldId id="1278" r:id="rId102"/>
  </p:sldIdLst>
  <p:sldSz cx="12190413" cy="6859588"/>
  <p:notesSz cx="6858000" cy="9947275"/>
  <p:defaultTextStyle>
    <a:defPPr>
      <a:defRPr lang="en-US"/>
    </a:defPPr>
    <a:lvl1pPr algn="l" rtl="0" fontAlgn="base">
      <a:spcBef>
        <a:spcPct val="0"/>
      </a:spcBef>
      <a:spcAft>
        <a:spcPct val="0"/>
      </a:spcAft>
      <a:defRPr sz="3100" b="1" kern="1200">
        <a:solidFill>
          <a:schemeClr val="tx1"/>
        </a:solidFill>
        <a:latin typeface="Arial" charset="0"/>
        <a:ea typeface="宋体" pitchFamily="2" charset="-122"/>
        <a:cs typeface="+mn-cs"/>
      </a:defRPr>
    </a:lvl1pPr>
    <a:lvl2pPr marL="585954" algn="l" rtl="0" fontAlgn="base">
      <a:spcBef>
        <a:spcPct val="0"/>
      </a:spcBef>
      <a:spcAft>
        <a:spcPct val="0"/>
      </a:spcAft>
      <a:defRPr sz="3100" b="1" kern="1200">
        <a:solidFill>
          <a:schemeClr val="tx1"/>
        </a:solidFill>
        <a:latin typeface="Arial" charset="0"/>
        <a:ea typeface="宋体" pitchFamily="2" charset="-122"/>
        <a:cs typeface="+mn-cs"/>
      </a:defRPr>
    </a:lvl2pPr>
    <a:lvl3pPr marL="1171910" algn="l" rtl="0" fontAlgn="base">
      <a:spcBef>
        <a:spcPct val="0"/>
      </a:spcBef>
      <a:spcAft>
        <a:spcPct val="0"/>
      </a:spcAft>
      <a:defRPr sz="3100" b="1" kern="1200">
        <a:solidFill>
          <a:schemeClr val="tx1"/>
        </a:solidFill>
        <a:latin typeface="Arial" charset="0"/>
        <a:ea typeface="宋体" pitchFamily="2" charset="-122"/>
        <a:cs typeface="+mn-cs"/>
      </a:defRPr>
    </a:lvl3pPr>
    <a:lvl4pPr marL="1757864" algn="l" rtl="0" fontAlgn="base">
      <a:spcBef>
        <a:spcPct val="0"/>
      </a:spcBef>
      <a:spcAft>
        <a:spcPct val="0"/>
      </a:spcAft>
      <a:defRPr sz="3100" b="1" kern="1200">
        <a:solidFill>
          <a:schemeClr val="tx1"/>
        </a:solidFill>
        <a:latin typeface="Arial" charset="0"/>
        <a:ea typeface="宋体" pitchFamily="2" charset="-122"/>
        <a:cs typeface="+mn-cs"/>
      </a:defRPr>
    </a:lvl4pPr>
    <a:lvl5pPr marL="2343818" algn="l" rtl="0" fontAlgn="base">
      <a:spcBef>
        <a:spcPct val="0"/>
      </a:spcBef>
      <a:spcAft>
        <a:spcPct val="0"/>
      </a:spcAft>
      <a:defRPr sz="3100" b="1" kern="1200">
        <a:solidFill>
          <a:schemeClr val="tx1"/>
        </a:solidFill>
        <a:latin typeface="Arial" charset="0"/>
        <a:ea typeface="宋体" pitchFamily="2" charset="-122"/>
        <a:cs typeface="+mn-cs"/>
      </a:defRPr>
    </a:lvl5pPr>
    <a:lvl6pPr marL="2929772" algn="l" defTabSz="1171910" rtl="0" eaLnBrk="1" latinLnBrk="0" hangingPunct="1">
      <a:defRPr sz="3100" b="1" kern="1200">
        <a:solidFill>
          <a:schemeClr val="tx1"/>
        </a:solidFill>
        <a:latin typeface="Arial" charset="0"/>
        <a:ea typeface="宋体" pitchFamily="2" charset="-122"/>
        <a:cs typeface="+mn-cs"/>
      </a:defRPr>
    </a:lvl6pPr>
    <a:lvl7pPr marL="3515729" algn="l" defTabSz="1171910" rtl="0" eaLnBrk="1" latinLnBrk="0" hangingPunct="1">
      <a:defRPr sz="3100" b="1" kern="1200">
        <a:solidFill>
          <a:schemeClr val="tx1"/>
        </a:solidFill>
        <a:latin typeface="Arial" charset="0"/>
        <a:ea typeface="宋体" pitchFamily="2" charset="-122"/>
        <a:cs typeface="+mn-cs"/>
      </a:defRPr>
    </a:lvl7pPr>
    <a:lvl8pPr marL="4101683" algn="l" defTabSz="1171910" rtl="0" eaLnBrk="1" latinLnBrk="0" hangingPunct="1">
      <a:defRPr sz="3100" b="1" kern="1200">
        <a:solidFill>
          <a:schemeClr val="tx1"/>
        </a:solidFill>
        <a:latin typeface="Arial" charset="0"/>
        <a:ea typeface="宋体" pitchFamily="2" charset="-122"/>
        <a:cs typeface="+mn-cs"/>
      </a:defRPr>
    </a:lvl8pPr>
    <a:lvl9pPr marL="4687637" algn="l" defTabSz="1171910" rtl="0" eaLnBrk="1" latinLnBrk="0" hangingPunct="1">
      <a:defRPr sz="3100" b="1" kern="1200">
        <a:solidFill>
          <a:schemeClr val="tx1"/>
        </a:solidFill>
        <a:latin typeface="Arial" charset="0"/>
        <a:ea typeface="宋体" pitchFamily="2" charset="-122"/>
        <a:cs typeface="+mn-cs"/>
      </a:defRPr>
    </a:lvl9pPr>
  </p:defaultTextStyle>
  <p:extLst>
    <p:ext uri="{EFAFB233-063F-42B5-8137-9DF3F51BA10A}">
      <p15:sldGuideLst xmlns:p15="http://schemas.microsoft.com/office/powerpoint/2012/main">
        <p15:guide id="1" orient="horz" pos="31">
          <p15:clr>
            <a:srgbClr val="A4A3A4"/>
          </p15:clr>
        </p15:guide>
        <p15:guide id="2" orient="horz" pos="1820">
          <p15:clr>
            <a:srgbClr val="A4A3A4"/>
          </p15:clr>
        </p15:guide>
        <p15:guide id="3" pos="3845">
          <p15:clr>
            <a:srgbClr val="A4A3A4"/>
          </p15:clr>
        </p15:guide>
        <p15:guide id="4" pos="1409">
          <p15:clr>
            <a:srgbClr val="A4A3A4"/>
          </p15:clr>
        </p15:guide>
        <p15:guide id="5" pos="5367">
          <p15:clr>
            <a:srgbClr val="A4A3A4"/>
          </p15:clr>
        </p15:guide>
        <p15:guide id="6" pos="401">
          <p15:clr>
            <a:srgbClr val="A4A3A4"/>
          </p15:clr>
        </p15:guide>
      </p15:sldGuideLst>
    </p:ext>
    <p:ext uri="{2D200454-40CA-4A62-9FC3-DE9A4176ACB9}">
      <p15:notesGuideLst xmlns:p15="http://schemas.microsoft.com/office/powerpoint/2012/main">
        <p15:guide id="1" orient="horz" pos="3132">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7810"/>
    <a:srgbClr val="006600"/>
    <a:srgbClr val="00FF00"/>
    <a:srgbClr val="2FA75D"/>
    <a:srgbClr val="00D032"/>
    <a:srgbClr val="007A37"/>
    <a:srgbClr val="264B96"/>
    <a:srgbClr val="0099FF"/>
    <a:srgbClr val="DDDDDD"/>
    <a:srgbClr val="CCFF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主题样式 1 - 强调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16DA210-FB5B-4158-B5E0-FEB733F419BA}" styleName="浅色样式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EB344D84-9AFB-497E-A393-DC336BA19D2E}" styleName="中度样式 3 - 强调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9CF1AB2-1976-4502-BF36-3FF5EA218861}" styleName="中度样式 4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8A107856-5554-42FB-B03E-39F5DBC370BA}" styleName="中度样式 4 - 强调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74C1A8A3-306A-4EB7-A6B1-4F7E0EB9C5D6}" styleName="中度样式 3 - 强调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6E25E649-3F16-4E02-A733-19D2CDBF48F0}" styleName="中度样式 3 - 强调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22838BEF-8BB2-4498-84A7-C5851F593DF1}" styleName="中度样式 4 - 强调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D03447BB-5D67-496B-8E87-E561075AD55C}" styleName="深色样式 1 - 强调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C083E6E3-FA7D-4D7B-A595-EF9225AFEA82}" styleName="浅色样式 1 - 强调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85BE263C-DBD7-4A20-BB59-AAB30ACAA65A}" styleName="中度样式 3 - 强调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1FECB4D8-DB02-4DC6-A0A2-4F2EBAE1DC90}" styleName="中度样式 1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F2DE63D5-997A-4646-A377-4702673A728D}" styleName="浅色样式 2 - 强调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D7AC3CCA-C797-4891-BE02-D94E43425B78}" styleName="中度样式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10A1B5D5-9B99-4C35-A422-299274C87663}" styleName="中度样式 1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68D230F3-CF80-4859-8CE7-A43EE81993B5}" styleName="浅色样式 1 - 强调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01" autoAdjust="0"/>
    <p:restoredTop sz="83573" autoAdjust="0"/>
  </p:normalViewPr>
  <p:slideViewPr>
    <p:cSldViewPr snapToGrid="0">
      <p:cViewPr varScale="1">
        <p:scale>
          <a:sx n="86" d="100"/>
          <a:sy n="86" d="100"/>
        </p:scale>
        <p:origin x="720" y="60"/>
      </p:cViewPr>
      <p:guideLst>
        <p:guide orient="horz" pos="31"/>
        <p:guide orient="horz" pos="1820"/>
        <p:guide pos="3845"/>
        <p:guide pos="1409"/>
        <p:guide pos="5367"/>
        <p:guide pos="401"/>
      </p:guideLst>
    </p:cSldViewPr>
  </p:slideViewPr>
  <p:outlineViewPr>
    <p:cViewPr>
      <p:scale>
        <a:sx n="33" d="100"/>
        <a:sy n="33" d="100"/>
      </p:scale>
      <p:origin x="0" y="3006"/>
    </p:cViewPr>
  </p:outlineViewPr>
  <p:notesTextViewPr>
    <p:cViewPr>
      <p:scale>
        <a:sx n="100" d="100"/>
        <a:sy n="100" d="100"/>
      </p:scale>
      <p:origin x="0" y="0"/>
    </p:cViewPr>
  </p:notesTextViewPr>
  <p:sorterViewPr>
    <p:cViewPr>
      <p:scale>
        <a:sx n="66" d="100"/>
        <a:sy n="66" d="100"/>
      </p:scale>
      <p:origin x="0" y="0"/>
    </p:cViewPr>
  </p:sorterViewPr>
  <p:notesViewPr>
    <p:cSldViewPr snapToGrid="0">
      <p:cViewPr varScale="1">
        <p:scale>
          <a:sx n="70" d="100"/>
          <a:sy n="70" d="100"/>
        </p:scale>
        <p:origin x="-2788" y="-68"/>
      </p:cViewPr>
      <p:guideLst>
        <p:guide orient="horz" pos="3132"/>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6" Type="http://schemas.openxmlformats.org/officeDocument/2006/relationships/slide" Target="slides/slide14.xml"/><Relationship Id="rId107" Type="http://schemas.openxmlformats.org/officeDocument/2006/relationships/theme" Target="theme/theme1.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notesMaster" Target="notesMasters/notesMaster1.xml"/><Relationship Id="rId108" Type="http://schemas.openxmlformats.org/officeDocument/2006/relationships/tableStyles" Target="tableStyles.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6" Type="http://schemas.openxmlformats.org/officeDocument/2006/relationships/viewProps" Target="viewProp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microsoft.com/office/2015/10/relationships/revisionInfo" Target="revisionInfo.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handoutMaster" Target="handoutMasters/handoutMaster1.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1"/>
            <a:ext cx="2971238" cy="496777"/>
          </a:xfrm>
          <a:prstGeom prst="rect">
            <a:avLst/>
          </a:prstGeom>
          <a:noFill/>
          <a:ln w="9525">
            <a:noFill/>
            <a:miter lim="800000"/>
            <a:headEnd/>
            <a:tailEnd/>
          </a:ln>
          <a:effectLst/>
        </p:spPr>
        <p:txBody>
          <a:bodyPr vert="horz" wrap="square" lIns="93587" tIns="46795" rIns="93587" bIns="46795" numCol="1" anchor="t" anchorCtr="0" compatLnSpc="1">
            <a:prstTxWarp prst="textNoShape">
              <a:avLst/>
            </a:prstTxWarp>
          </a:bodyPr>
          <a:lstStyle>
            <a:lvl1pPr eaLnBrk="0" hangingPunct="0">
              <a:defRPr sz="1200" b="0">
                <a:latin typeface="Times New Roman" pitchFamily="18" charset="0"/>
                <a:ea typeface="+mn-ea"/>
                <a:cs typeface="Arial" charset="0"/>
              </a:defRPr>
            </a:lvl1pPr>
          </a:lstStyle>
          <a:p>
            <a:pPr>
              <a:defRPr/>
            </a:pPr>
            <a:endParaRPr lang="zh-CN" altLang="en-US"/>
          </a:p>
        </p:txBody>
      </p:sp>
      <p:sp>
        <p:nvSpPr>
          <p:cNvPr id="4099" name="Rectangle 3"/>
          <p:cNvSpPr>
            <a:spLocks noGrp="1" noChangeArrowheads="1"/>
          </p:cNvSpPr>
          <p:nvPr>
            <p:ph type="dt" sz="quarter" idx="1"/>
          </p:nvPr>
        </p:nvSpPr>
        <p:spPr bwMode="auto">
          <a:xfrm>
            <a:off x="3885233" y="1"/>
            <a:ext cx="2971238" cy="496777"/>
          </a:xfrm>
          <a:prstGeom prst="rect">
            <a:avLst/>
          </a:prstGeom>
          <a:noFill/>
          <a:ln w="9525">
            <a:noFill/>
            <a:miter lim="800000"/>
            <a:headEnd/>
            <a:tailEnd/>
          </a:ln>
          <a:effectLst/>
        </p:spPr>
        <p:txBody>
          <a:bodyPr vert="horz" wrap="square" lIns="93587" tIns="46795" rIns="93587" bIns="46795" numCol="1" anchor="t" anchorCtr="0" compatLnSpc="1">
            <a:prstTxWarp prst="textNoShape">
              <a:avLst/>
            </a:prstTxWarp>
          </a:bodyPr>
          <a:lstStyle>
            <a:lvl1pPr algn="r" eaLnBrk="0" hangingPunct="0">
              <a:defRPr sz="1200" b="0">
                <a:latin typeface="Times New Roman" pitchFamily="18" charset="0"/>
                <a:ea typeface="+mn-ea"/>
                <a:cs typeface="Arial" charset="0"/>
              </a:defRPr>
            </a:lvl1pPr>
          </a:lstStyle>
          <a:p>
            <a:pPr>
              <a:defRPr/>
            </a:pPr>
            <a:endParaRPr lang="en-US" altLang="zh-CN" dirty="0"/>
          </a:p>
        </p:txBody>
      </p:sp>
      <p:sp>
        <p:nvSpPr>
          <p:cNvPr id="4100" name="Rectangle 4"/>
          <p:cNvSpPr>
            <a:spLocks noGrp="1" noChangeArrowheads="1"/>
          </p:cNvSpPr>
          <p:nvPr>
            <p:ph type="ftr" sz="quarter" idx="2"/>
          </p:nvPr>
        </p:nvSpPr>
        <p:spPr bwMode="auto">
          <a:xfrm>
            <a:off x="0" y="9448821"/>
            <a:ext cx="2971238" cy="496777"/>
          </a:xfrm>
          <a:prstGeom prst="rect">
            <a:avLst/>
          </a:prstGeom>
          <a:noFill/>
          <a:ln w="9525">
            <a:noFill/>
            <a:miter lim="800000"/>
            <a:headEnd/>
            <a:tailEnd/>
          </a:ln>
          <a:effectLst/>
        </p:spPr>
        <p:txBody>
          <a:bodyPr vert="horz" wrap="square" lIns="93587" tIns="46795" rIns="93587" bIns="46795" numCol="1" anchor="b" anchorCtr="0" compatLnSpc="1">
            <a:prstTxWarp prst="textNoShape">
              <a:avLst/>
            </a:prstTxWarp>
          </a:bodyPr>
          <a:lstStyle>
            <a:lvl1pPr eaLnBrk="0" hangingPunct="0">
              <a:defRPr sz="1200" b="0">
                <a:latin typeface="Times New Roman" pitchFamily="18" charset="0"/>
                <a:ea typeface="+mn-ea"/>
                <a:cs typeface="Arial" charset="0"/>
              </a:defRPr>
            </a:lvl1pPr>
          </a:lstStyle>
          <a:p>
            <a:pPr>
              <a:defRPr/>
            </a:pPr>
            <a:endParaRPr lang="en-US" altLang="zh-CN" dirty="0"/>
          </a:p>
        </p:txBody>
      </p:sp>
      <p:sp>
        <p:nvSpPr>
          <p:cNvPr id="4101" name="Rectangle 5"/>
          <p:cNvSpPr>
            <a:spLocks noGrp="1" noChangeArrowheads="1"/>
          </p:cNvSpPr>
          <p:nvPr>
            <p:ph type="sldNum" sz="quarter" idx="3"/>
          </p:nvPr>
        </p:nvSpPr>
        <p:spPr bwMode="auto">
          <a:xfrm>
            <a:off x="3885233" y="9448821"/>
            <a:ext cx="2971238" cy="496777"/>
          </a:xfrm>
          <a:prstGeom prst="rect">
            <a:avLst/>
          </a:prstGeom>
          <a:noFill/>
          <a:ln w="9525">
            <a:noFill/>
            <a:miter lim="800000"/>
            <a:headEnd/>
            <a:tailEnd/>
          </a:ln>
          <a:effectLst/>
        </p:spPr>
        <p:txBody>
          <a:bodyPr vert="horz" wrap="square" lIns="93587" tIns="46795" rIns="93587" bIns="46795" numCol="1" anchor="b" anchorCtr="0" compatLnSpc="1">
            <a:prstTxWarp prst="textNoShape">
              <a:avLst/>
            </a:prstTxWarp>
          </a:bodyPr>
          <a:lstStyle>
            <a:lvl1pPr algn="r" eaLnBrk="0" hangingPunct="0">
              <a:defRPr sz="1200" b="0">
                <a:latin typeface="Times New Roman" pitchFamily="18" charset="0"/>
                <a:ea typeface="+mn-ea"/>
                <a:cs typeface="Arial" charset="0"/>
              </a:defRPr>
            </a:lvl1pPr>
          </a:lstStyle>
          <a:p>
            <a:pPr>
              <a:defRPr/>
            </a:pPr>
            <a:fld id="{82CFDC89-6546-42CE-8C45-C09369ACB0F7}" type="slidenum">
              <a:rPr lang="zh-CN" altLang="en-US"/>
              <a:pPr>
                <a:defRPr/>
              </a:pPr>
              <a:t>‹#›</a:t>
            </a:fld>
            <a:endParaRPr lang="en-US" altLang="zh-CN" dirty="0"/>
          </a:p>
        </p:txBody>
      </p:sp>
    </p:spTree>
    <p:extLst>
      <p:ext uri="{BB962C8B-B14F-4D97-AF65-F5344CB8AC3E}">
        <p14:creationId xmlns:p14="http://schemas.microsoft.com/office/powerpoint/2010/main" val="3005270962"/>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1"/>
            <a:ext cx="2971238" cy="496777"/>
          </a:xfrm>
          <a:prstGeom prst="rect">
            <a:avLst/>
          </a:prstGeom>
          <a:noFill/>
          <a:ln w="9525">
            <a:noFill/>
            <a:miter lim="800000"/>
            <a:headEnd/>
            <a:tailEnd/>
          </a:ln>
          <a:effectLst/>
        </p:spPr>
        <p:txBody>
          <a:bodyPr vert="horz" wrap="square" lIns="96815" tIns="48406" rIns="96815" bIns="48406" numCol="1" anchor="t" anchorCtr="0" compatLnSpc="1">
            <a:prstTxWarp prst="textNoShape">
              <a:avLst/>
            </a:prstTxWarp>
          </a:bodyPr>
          <a:lstStyle>
            <a:lvl1pPr defTabSz="960073" eaLnBrk="0" hangingPunct="0">
              <a:defRPr sz="1200" b="0">
                <a:latin typeface="Times New Roman" pitchFamily="18" charset="0"/>
                <a:ea typeface="+mn-ea"/>
                <a:cs typeface="Arial" charset="0"/>
              </a:defRPr>
            </a:lvl1pPr>
          </a:lstStyle>
          <a:p>
            <a:pPr>
              <a:defRPr/>
            </a:pPr>
            <a:endParaRPr lang="zh-CN" altLang="en-US"/>
          </a:p>
        </p:txBody>
      </p:sp>
      <p:sp>
        <p:nvSpPr>
          <p:cNvPr id="3075" name="Rectangle 3"/>
          <p:cNvSpPr>
            <a:spLocks noGrp="1" noChangeArrowheads="1"/>
          </p:cNvSpPr>
          <p:nvPr>
            <p:ph type="dt" idx="1"/>
          </p:nvPr>
        </p:nvSpPr>
        <p:spPr bwMode="auto">
          <a:xfrm>
            <a:off x="3885233" y="1"/>
            <a:ext cx="2971238" cy="496777"/>
          </a:xfrm>
          <a:prstGeom prst="rect">
            <a:avLst/>
          </a:prstGeom>
          <a:noFill/>
          <a:ln w="9525">
            <a:noFill/>
            <a:miter lim="800000"/>
            <a:headEnd/>
            <a:tailEnd/>
          </a:ln>
          <a:effectLst/>
        </p:spPr>
        <p:txBody>
          <a:bodyPr vert="horz" wrap="square" lIns="96815" tIns="48406" rIns="96815" bIns="48406" numCol="1" anchor="t" anchorCtr="0" compatLnSpc="1">
            <a:prstTxWarp prst="textNoShape">
              <a:avLst/>
            </a:prstTxWarp>
          </a:bodyPr>
          <a:lstStyle>
            <a:lvl1pPr algn="r" defTabSz="960073" eaLnBrk="0" hangingPunct="0">
              <a:defRPr sz="1200" b="0">
                <a:latin typeface="Times New Roman" pitchFamily="18" charset="0"/>
                <a:ea typeface="+mn-ea"/>
                <a:cs typeface="Arial" charset="0"/>
              </a:defRPr>
            </a:lvl1pPr>
          </a:lstStyle>
          <a:p>
            <a:pPr>
              <a:defRPr/>
            </a:pPr>
            <a:endParaRPr lang="en-US" altLang="zh-CN" dirty="0"/>
          </a:p>
        </p:txBody>
      </p:sp>
      <p:sp>
        <p:nvSpPr>
          <p:cNvPr id="31748" name="Rectangle 4"/>
          <p:cNvSpPr>
            <a:spLocks noGrp="1" noRot="1" noChangeAspect="1" noChangeArrowheads="1" noTextEdit="1"/>
          </p:cNvSpPr>
          <p:nvPr>
            <p:ph type="sldImg" idx="2"/>
          </p:nvPr>
        </p:nvSpPr>
        <p:spPr bwMode="auto">
          <a:xfrm>
            <a:off x="120650" y="749300"/>
            <a:ext cx="6616700" cy="3724275"/>
          </a:xfrm>
          <a:prstGeom prst="rect">
            <a:avLst/>
          </a:prstGeom>
          <a:noFill/>
          <a:ln w="12700">
            <a:solidFill>
              <a:srgbClr val="000000"/>
            </a:solidFill>
            <a:miter lim="800000"/>
            <a:headEnd/>
            <a:tailEnd/>
          </a:ln>
        </p:spPr>
      </p:sp>
      <p:sp>
        <p:nvSpPr>
          <p:cNvPr id="3077" name="Rectangle 5"/>
          <p:cNvSpPr>
            <a:spLocks noGrp="1" noChangeArrowheads="1"/>
          </p:cNvSpPr>
          <p:nvPr>
            <p:ph type="body" sz="quarter" idx="3"/>
          </p:nvPr>
        </p:nvSpPr>
        <p:spPr bwMode="auto">
          <a:xfrm>
            <a:off x="686261" y="4724410"/>
            <a:ext cx="5485481" cy="4476020"/>
          </a:xfrm>
          <a:prstGeom prst="rect">
            <a:avLst/>
          </a:prstGeom>
          <a:noFill/>
          <a:ln w="9525">
            <a:noFill/>
            <a:miter lim="800000"/>
            <a:headEnd/>
            <a:tailEnd/>
          </a:ln>
          <a:effectLst/>
        </p:spPr>
        <p:txBody>
          <a:bodyPr vert="horz" wrap="square" lIns="96815" tIns="48406" rIns="96815" bIns="48406" numCol="1" anchor="t" anchorCtr="0" compatLnSpc="1">
            <a:prstTxWarp prst="textNoShape">
              <a:avLst/>
            </a:prstTxWarp>
          </a:bodyPr>
          <a:lstStyle/>
          <a:p>
            <a:pPr lvl="0"/>
            <a:r>
              <a:rPr lang="en-US" altLang="zh-CN" noProof="0"/>
              <a:t>Click to edit Master text styles</a:t>
            </a:r>
          </a:p>
          <a:p>
            <a:pPr lvl="1"/>
            <a:r>
              <a:rPr lang="en-US" altLang="zh-CN" noProof="0"/>
              <a:t>Second level</a:t>
            </a:r>
          </a:p>
          <a:p>
            <a:pPr lvl="2"/>
            <a:r>
              <a:rPr lang="en-US" altLang="zh-CN" noProof="0"/>
              <a:t>Third level</a:t>
            </a:r>
          </a:p>
          <a:p>
            <a:pPr lvl="3"/>
            <a:r>
              <a:rPr lang="en-US" altLang="zh-CN" noProof="0"/>
              <a:t>Fourth level</a:t>
            </a:r>
          </a:p>
          <a:p>
            <a:pPr lvl="4"/>
            <a:r>
              <a:rPr lang="en-US" altLang="zh-CN" noProof="0"/>
              <a:t>Fifth level</a:t>
            </a:r>
          </a:p>
        </p:txBody>
      </p:sp>
      <p:sp>
        <p:nvSpPr>
          <p:cNvPr id="3078" name="Rectangle 6"/>
          <p:cNvSpPr>
            <a:spLocks noGrp="1" noChangeArrowheads="1"/>
          </p:cNvSpPr>
          <p:nvPr>
            <p:ph type="ftr" sz="quarter" idx="4"/>
          </p:nvPr>
        </p:nvSpPr>
        <p:spPr bwMode="auto">
          <a:xfrm>
            <a:off x="0" y="9448821"/>
            <a:ext cx="2971238" cy="496777"/>
          </a:xfrm>
          <a:prstGeom prst="rect">
            <a:avLst/>
          </a:prstGeom>
          <a:noFill/>
          <a:ln w="9525">
            <a:noFill/>
            <a:miter lim="800000"/>
            <a:headEnd/>
            <a:tailEnd/>
          </a:ln>
          <a:effectLst/>
        </p:spPr>
        <p:txBody>
          <a:bodyPr vert="horz" wrap="square" lIns="96815" tIns="48406" rIns="96815" bIns="48406" numCol="1" anchor="b" anchorCtr="0" compatLnSpc="1">
            <a:prstTxWarp prst="textNoShape">
              <a:avLst/>
            </a:prstTxWarp>
          </a:bodyPr>
          <a:lstStyle>
            <a:lvl1pPr defTabSz="960073" eaLnBrk="0" hangingPunct="0">
              <a:defRPr sz="1200" b="0">
                <a:latin typeface="Times New Roman" pitchFamily="18" charset="0"/>
                <a:ea typeface="+mn-ea"/>
                <a:cs typeface="Arial" charset="0"/>
              </a:defRPr>
            </a:lvl1pPr>
          </a:lstStyle>
          <a:p>
            <a:pPr>
              <a:defRPr/>
            </a:pPr>
            <a:endParaRPr lang="en-US" altLang="zh-CN" dirty="0"/>
          </a:p>
        </p:txBody>
      </p:sp>
      <p:sp>
        <p:nvSpPr>
          <p:cNvPr id="3079" name="Rectangle 7"/>
          <p:cNvSpPr>
            <a:spLocks noGrp="1" noChangeArrowheads="1"/>
          </p:cNvSpPr>
          <p:nvPr>
            <p:ph type="sldNum" sz="quarter" idx="5"/>
          </p:nvPr>
        </p:nvSpPr>
        <p:spPr bwMode="auto">
          <a:xfrm>
            <a:off x="3885233" y="9448821"/>
            <a:ext cx="2971238" cy="496777"/>
          </a:xfrm>
          <a:prstGeom prst="rect">
            <a:avLst/>
          </a:prstGeom>
          <a:noFill/>
          <a:ln w="9525">
            <a:noFill/>
            <a:miter lim="800000"/>
            <a:headEnd/>
            <a:tailEnd/>
          </a:ln>
          <a:effectLst/>
        </p:spPr>
        <p:txBody>
          <a:bodyPr vert="horz" wrap="square" lIns="96815" tIns="48406" rIns="96815" bIns="48406" numCol="1" anchor="b" anchorCtr="0" compatLnSpc="1">
            <a:prstTxWarp prst="textNoShape">
              <a:avLst/>
            </a:prstTxWarp>
          </a:bodyPr>
          <a:lstStyle>
            <a:lvl1pPr algn="r" defTabSz="960073" eaLnBrk="0" hangingPunct="0">
              <a:defRPr sz="1200" b="0">
                <a:latin typeface="Times New Roman" pitchFamily="18" charset="0"/>
                <a:ea typeface="+mn-ea"/>
                <a:cs typeface="Arial" charset="0"/>
              </a:defRPr>
            </a:lvl1pPr>
          </a:lstStyle>
          <a:p>
            <a:pPr>
              <a:defRPr/>
            </a:pPr>
            <a:fld id="{8826EB07-1FCC-4C92-9DC0-7209E04AF6AE}" type="slidenum">
              <a:rPr lang="zh-CN" altLang="en-US"/>
              <a:pPr>
                <a:defRPr/>
              </a:pPr>
              <a:t>‹#›</a:t>
            </a:fld>
            <a:endParaRPr lang="en-US" altLang="zh-CN" dirty="0"/>
          </a:p>
        </p:txBody>
      </p:sp>
    </p:spTree>
    <p:extLst>
      <p:ext uri="{BB962C8B-B14F-4D97-AF65-F5344CB8AC3E}">
        <p14:creationId xmlns:p14="http://schemas.microsoft.com/office/powerpoint/2010/main" val="1847708785"/>
      </p:ext>
    </p:extLst>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500" kern="1200">
        <a:solidFill>
          <a:schemeClr val="tx1"/>
        </a:solidFill>
        <a:latin typeface="Times New Roman" pitchFamily="18" charset="0"/>
        <a:ea typeface="+mn-ea"/>
        <a:cs typeface="Arial" charset="0"/>
      </a:defRPr>
    </a:lvl1pPr>
    <a:lvl2pPr marL="585954" algn="l" rtl="0" eaLnBrk="0" fontAlgn="base" hangingPunct="0">
      <a:spcBef>
        <a:spcPct val="30000"/>
      </a:spcBef>
      <a:spcAft>
        <a:spcPct val="0"/>
      </a:spcAft>
      <a:defRPr sz="1500" kern="1200">
        <a:solidFill>
          <a:schemeClr val="tx1"/>
        </a:solidFill>
        <a:latin typeface="Times New Roman" pitchFamily="18" charset="0"/>
        <a:ea typeface="+mn-ea"/>
        <a:cs typeface="Arial" charset="0"/>
      </a:defRPr>
    </a:lvl2pPr>
    <a:lvl3pPr marL="1171910" algn="l" rtl="0" eaLnBrk="0" fontAlgn="base" hangingPunct="0">
      <a:spcBef>
        <a:spcPct val="30000"/>
      </a:spcBef>
      <a:spcAft>
        <a:spcPct val="0"/>
      </a:spcAft>
      <a:defRPr sz="1500" kern="1200">
        <a:solidFill>
          <a:schemeClr val="tx1"/>
        </a:solidFill>
        <a:latin typeface="Times New Roman" pitchFamily="18" charset="0"/>
        <a:ea typeface="+mn-ea"/>
        <a:cs typeface="Arial" charset="0"/>
      </a:defRPr>
    </a:lvl3pPr>
    <a:lvl4pPr marL="1757864" algn="l" rtl="0" eaLnBrk="0" fontAlgn="base" hangingPunct="0">
      <a:spcBef>
        <a:spcPct val="30000"/>
      </a:spcBef>
      <a:spcAft>
        <a:spcPct val="0"/>
      </a:spcAft>
      <a:defRPr sz="1500" kern="1200">
        <a:solidFill>
          <a:schemeClr val="tx1"/>
        </a:solidFill>
        <a:latin typeface="Times New Roman" pitchFamily="18" charset="0"/>
        <a:ea typeface="+mn-ea"/>
        <a:cs typeface="Arial" charset="0"/>
      </a:defRPr>
    </a:lvl4pPr>
    <a:lvl5pPr marL="2343818" algn="l" rtl="0" eaLnBrk="0" fontAlgn="base" hangingPunct="0">
      <a:spcBef>
        <a:spcPct val="30000"/>
      </a:spcBef>
      <a:spcAft>
        <a:spcPct val="0"/>
      </a:spcAft>
      <a:defRPr sz="1500" kern="1200">
        <a:solidFill>
          <a:schemeClr val="tx1"/>
        </a:solidFill>
        <a:latin typeface="Times New Roman" pitchFamily="18" charset="0"/>
        <a:ea typeface="+mn-ea"/>
        <a:cs typeface="Arial" charset="0"/>
      </a:defRPr>
    </a:lvl5pPr>
    <a:lvl6pPr marL="2929772" algn="l" defTabSz="1171910" rtl="0" eaLnBrk="1" latinLnBrk="0" hangingPunct="1">
      <a:defRPr sz="1500" kern="1200">
        <a:solidFill>
          <a:schemeClr val="tx1"/>
        </a:solidFill>
        <a:latin typeface="+mn-lt"/>
        <a:ea typeface="+mn-ea"/>
        <a:cs typeface="+mn-cs"/>
      </a:defRPr>
    </a:lvl6pPr>
    <a:lvl7pPr marL="3515729" algn="l" defTabSz="1171910" rtl="0" eaLnBrk="1" latinLnBrk="0" hangingPunct="1">
      <a:defRPr sz="1500" kern="1200">
        <a:solidFill>
          <a:schemeClr val="tx1"/>
        </a:solidFill>
        <a:latin typeface="+mn-lt"/>
        <a:ea typeface="+mn-ea"/>
        <a:cs typeface="+mn-cs"/>
      </a:defRPr>
    </a:lvl7pPr>
    <a:lvl8pPr marL="4101683" algn="l" defTabSz="1171910" rtl="0" eaLnBrk="1" latinLnBrk="0" hangingPunct="1">
      <a:defRPr sz="1500" kern="1200">
        <a:solidFill>
          <a:schemeClr val="tx1"/>
        </a:solidFill>
        <a:latin typeface="+mn-lt"/>
        <a:ea typeface="+mn-ea"/>
        <a:cs typeface="+mn-cs"/>
      </a:defRPr>
    </a:lvl8pPr>
    <a:lvl9pPr marL="4687637" algn="l" defTabSz="1171910" rtl="0" eaLnBrk="1" latinLnBrk="0" hangingPunct="1">
      <a:defRPr sz="15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p:cNvSpPr>
            <a:spLocks noGrp="1" noChangeArrowheads="1"/>
          </p:cNvSpPr>
          <p:nvPr>
            <p:ph type="sldNum" sz="quarter" idx="5"/>
          </p:nvPr>
        </p:nvSpPr>
        <p:spPr/>
        <p:txBody>
          <a:bodyPr/>
          <a:lstStyle/>
          <a:p>
            <a:pPr>
              <a:defRPr/>
            </a:pPr>
            <a:fld id="{A56836A6-2197-4517-8468-A8E4CD14972C}" type="slidenum">
              <a:rPr lang="zh-CN" altLang="en-US" smtClean="0">
                <a:solidFill>
                  <a:prstClr val="black"/>
                </a:solidFill>
              </a:rPr>
              <a:pPr>
                <a:defRPr/>
              </a:pPr>
              <a:t>1</a:t>
            </a:fld>
            <a:endParaRPr lang="en-US" altLang="zh-CN" dirty="0">
              <a:solidFill>
                <a:prstClr val="black"/>
              </a:solidFill>
            </a:endParaRPr>
          </a:p>
        </p:txBody>
      </p:sp>
      <p:sp>
        <p:nvSpPr>
          <p:cNvPr id="77826" name="Rectangle 2"/>
          <p:cNvSpPr>
            <a:spLocks noGrp="1" noRot="1" noChangeAspect="1" noChangeArrowheads="1" noTextEdit="1"/>
          </p:cNvSpPr>
          <p:nvPr>
            <p:ph type="sldImg"/>
          </p:nvPr>
        </p:nvSpPr>
        <p:spPr>
          <a:xfrm>
            <a:off x="120650" y="749300"/>
            <a:ext cx="6616700" cy="3724275"/>
          </a:xfrm>
          <a:ln cap="flat"/>
        </p:spPr>
      </p:sp>
      <p:sp>
        <p:nvSpPr>
          <p:cNvPr id="77827" name="Rectangle 3"/>
          <p:cNvSpPr>
            <a:spLocks noGrp="1" noChangeArrowheads="1"/>
          </p:cNvSpPr>
          <p:nvPr>
            <p:ph type="body" idx="1"/>
          </p:nvPr>
        </p:nvSpPr>
        <p:spPr>
          <a:noFill/>
          <a:ln/>
        </p:spPr>
        <p:txBody>
          <a:bodyPr/>
          <a:lstStyle/>
          <a:p>
            <a:endParaRPr lang="zh-CN" altLang="en-US"/>
          </a:p>
        </p:txBody>
      </p:sp>
    </p:spTree>
    <p:extLst>
      <p:ext uri="{BB962C8B-B14F-4D97-AF65-F5344CB8AC3E}">
        <p14:creationId xmlns:p14="http://schemas.microsoft.com/office/powerpoint/2010/main" val="29008552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41268" y="740006"/>
            <a:ext cx="9868733" cy="513167"/>
          </a:xfrm>
        </p:spPr>
        <p:txBody>
          <a:bodyPr/>
          <a:lstStyle/>
          <a:p>
            <a:r>
              <a:rPr lang="zh-CN" altLang="en-US" dirty="0"/>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灯片编号占位符 3"/>
          <p:cNvSpPr>
            <a:spLocks noGrp="1"/>
          </p:cNvSpPr>
          <p:nvPr>
            <p:ph type="sldNum" sz="quarter" idx="10"/>
          </p:nvPr>
        </p:nvSpPr>
        <p:spPr/>
        <p:txBody>
          <a:bodyPr/>
          <a:lstStyle>
            <a:lvl1pPr>
              <a:defRPr/>
            </a:lvl1pPr>
          </a:lstStyle>
          <a:p>
            <a:pPr>
              <a:defRPr/>
            </a:pPr>
            <a:r>
              <a:rPr lang="zh-CN" altLang="en-US">
                <a:solidFill>
                  <a:srgbClr val="777777"/>
                </a:solidFill>
              </a:rPr>
              <a:t> </a:t>
            </a:r>
            <a:fld id="{23A5BE97-3D12-4115-A9B7-16F2A6914F17}" type="slidenum">
              <a:rPr lang="zh-CN" altLang="en-US">
                <a:solidFill>
                  <a:srgbClr val="777777"/>
                </a:solidFill>
              </a:rPr>
              <a:pPr>
                <a:defRPr/>
              </a:pPr>
              <a:t>‹#›</a:t>
            </a:fld>
            <a:r>
              <a:rPr lang="en-US" altLang="zh-CN" dirty="0">
                <a:solidFill>
                  <a:srgbClr val="777777"/>
                </a:solidFill>
              </a:rPr>
              <a:t> </a:t>
            </a:r>
          </a:p>
        </p:txBody>
      </p:sp>
    </p:spTree>
    <p:extLst>
      <p:ext uri="{BB962C8B-B14F-4D97-AF65-F5344CB8AC3E}">
        <p14:creationId xmlns:p14="http://schemas.microsoft.com/office/powerpoint/2010/main" val="40743154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7"/>
          <p:cNvSpPr>
            <a:spLocks noGrp="1" noChangeArrowheads="1"/>
          </p:cNvSpPr>
          <p:nvPr>
            <p:ph type="sldNum" sz="quarter" idx="10"/>
          </p:nvPr>
        </p:nvSpPr>
        <p:spPr>
          <a:ln/>
        </p:spPr>
        <p:txBody>
          <a:bodyPr/>
          <a:lstStyle>
            <a:lvl1pPr>
              <a:defRPr/>
            </a:lvl1pPr>
          </a:lstStyle>
          <a:p>
            <a:pPr>
              <a:defRPr/>
            </a:pPr>
            <a:r>
              <a:rPr lang="zh-CN" altLang="en-US">
                <a:solidFill>
                  <a:srgbClr val="777777"/>
                </a:solidFill>
              </a:rPr>
              <a:t> </a:t>
            </a:r>
            <a:fld id="{96064EC5-8F02-46E9-AAFC-6CA91F5AAD93}" type="slidenum">
              <a:rPr lang="zh-CN" altLang="en-US">
                <a:solidFill>
                  <a:srgbClr val="777777"/>
                </a:solidFill>
              </a:rPr>
              <a:pPr>
                <a:defRPr/>
              </a:pPr>
              <a:t>‹#›</a:t>
            </a:fld>
            <a:r>
              <a:rPr lang="en-US" altLang="zh-CN" dirty="0">
                <a:solidFill>
                  <a:srgbClr val="777777"/>
                </a:solidFill>
              </a:rPr>
              <a:t> </a:t>
            </a:r>
          </a:p>
        </p:txBody>
      </p:sp>
    </p:spTree>
    <p:extLst>
      <p:ext uri="{BB962C8B-B14F-4D97-AF65-F5344CB8AC3E}">
        <p14:creationId xmlns:p14="http://schemas.microsoft.com/office/powerpoint/2010/main" val="39709459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624295" y="604979"/>
            <a:ext cx="2717446" cy="5579767"/>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69839" y="604979"/>
            <a:ext cx="7951282" cy="5579767"/>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7"/>
          <p:cNvSpPr>
            <a:spLocks noGrp="1" noChangeArrowheads="1"/>
          </p:cNvSpPr>
          <p:nvPr>
            <p:ph type="sldNum" sz="quarter" idx="10"/>
          </p:nvPr>
        </p:nvSpPr>
        <p:spPr>
          <a:ln/>
        </p:spPr>
        <p:txBody>
          <a:bodyPr/>
          <a:lstStyle>
            <a:lvl1pPr>
              <a:defRPr/>
            </a:lvl1pPr>
          </a:lstStyle>
          <a:p>
            <a:pPr>
              <a:defRPr/>
            </a:pPr>
            <a:r>
              <a:rPr lang="zh-CN" altLang="en-US">
                <a:solidFill>
                  <a:srgbClr val="777777"/>
                </a:solidFill>
              </a:rPr>
              <a:t> </a:t>
            </a:r>
            <a:fld id="{36F68076-C0BD-4ED2-9E59-21DDE001318D}" type="slidenum">
              <a:rPr lang="zh-CN" altLang="en-US">
                <a:solidFill>
                  <a:srgbClr val="777777"/>
                </a:solidFill>
              </a:rPr>
              <a:pPr>
                <a:defRPr/>
              </a:pPr>
              <a:t>‹#›</a:t>
            </a:fld>
            <a:r>
              <a:rPr lang="en-US" altLang="zh-CN" dirty="0">
                <a:solidFill>
                  <a:srgbClr val="777777"/>
                </a:solidFill>
              </a:rPr>
              <a:t> </a:t>
            </a:r>
          </a:p>
        </p:txBody>
      </p:sp>
      <p:pic>
        <p:nvPicPr>
          <p:cNvPr id="3074"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734108" y="352200"/>
            <a:ext cx="2876827" cy="52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0481627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469841" y="604981"/>
            <a:ext cx="9868733" cy="727243"/>
          </a:xfrm>
        </p:spPr>
        <p:txBody>
          <a:bodyPr/>
          <a:lstStyle/>
          <a:p>
            <a:r>
              <a:rPr lang="zh-CN" altLang="en-US"/>
              <a:t>单击此处编辑母版标题样式</a:t>
            </a:r>
          </a:p>
        </p:txBody>
      </p:sp>
      <p:sp>
        <p:nvSpPr>
          <p:cNvPr id="3" name="文本占位符 2"/>
          <p:cNvSpPr>
            <a:spLocks noGrp="1"/>
          </p:cNvSpPr>
          <p:nvPr>
            <p:ph type="body" sz="half" idx="1"/>
          </p:nvPr>
        </p:nvSpPr>
        <p:spPr>
          <a:xfrm>
            <a:off x="755554" y="2091224"/>
            <a:ext cx="5191507" cy="409352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50233" y="2091224"/>
            <a:ext cx="5191508" cy="409352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7"/>
          <p:cNvSpPr>
            <a:spLocks noGrp="1" noChangeArrowheads="1"/>
          </p:cNvSpPr>
          <p:nvPr>
            <p:ph type="sldNum" sz="quarter" idx="10"/>
          </p:nvPr>
        </p:nvSpPr>
        <p:spPr>
          <a:ln/>
        </p:spPr>
        <p:txBody>
          <a:bodyPr/>
          <a:lstStyle>
            <a:lvl1pPr>
              <a:defRPr/>
            </a:lvl1pPr>
          </a:lstStyle>
          <a:p>
            <a:pPr>
              <a:defRPr/>
            </a:pPr>
            <a:r>
              <a:rPr lang="zh-CN" altLang="en-US">
                <a:solidFill>
                  <a:srgbClr val="777777"/>
                </a:solidFill>
              </a:rPr>
              <a:t> </a:t>
            </a:r>
            <a:fld id="{9075139B-5281-4D72-9C44-F17AC03A61FE}" type="slidenum">
              <a:rPr lang="zh-CN" altLang="en-US">
                <a:solidFill>
                  <a:srgbClr val="777777"/>
                </a:solidFill>
              </a:rPr>
              <a:pPr>
                <a:defRPr/>
              </a:pPr>
              <a:t>‹#›</a:t>
            </a:fld>
            <a:r>
              <a:rPr lang="en-US" altLang="zh-CN" dirty="0">
                <a:solidFill>
                  <a:srgbClr val="777777"/>
                </a:solidFill>
              </a:rPr>
              <a:t> </a:t>
            </a:r>
          </a:p>
        </p:txBody>
      </p:sp>
    </p:spTree>
    <p:extLst>
      <p:ext uri="{BB962C8B-B14F-4D97-AF65-F5344CB8AC3E}">
        <p14:creationId xmlns:p14="http://schemas.microsoft.com/office/powerpoint/2010/main" val="198452059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OverObj" preserve="1">
  <p:cSld name="标题和文本在内容之上">
    <p:spTree>
      <p:nvGrpSpPr>
        <p:cNvPr id="1" name=""/>
        <p:cNvGrpSpPr/>
        <p:nvPr/>
      </p:nvGrpSpPr>
      <p:grpSpPr>
        <a:xfrm>
          <a:off x="0" y="0"/>
          <a:ext cx="0" cy="0"/>
          <a:chOff x="0" y="0"/>
          <a:chExt cx="0" cy="0"/>
        </a:xfrm>
      </p:grpSpPr>
      <p:sp>
        <p:nvSpPr>
          <p:cNvPr id="2" name="标题 1"/>
          <p:cNvSpPr>
            <a:spLocks noGrp="1"/>
          </p:cNvSpPr>
          <p:nvPr>
            <p:ph type="title"/>
          </p:nvPr>
        </p:nvSpPr>
        <p:spPr>
          <a:xfrm>
            <a:off x="469841" y="604981"/>
            <a:ext cx="9868733" cy="727243"/>
          </a:xfrm>
        </p:spPr>
        <p:txBody>
          <a:bodyPr/>
          <a:lstStyle/>
          <a:p>
            <a:r>
              <a:rPr lang="zh-CN" altLang="en-US"/>
              <a:t>单击此处编辑母版标题样式</a:t>
            </a:r>
          </a:p>
        </p:txBody>
      </p:sp>
      <p:sp>
        <p:nvSpPr>
          <p:cNvPr id="3" name="文本占位符 2"/>
          <p:cNvSpPr>
            <a:spLocks noGrp="1"/>
          </p:cNvSpPr>
          <p:nvPr>
            <p:ph type="body" sz="half" idx="1"/>
          </p:nvPr>
        </p:nvSpPr>
        <p:spPr>
          <a:xfrm>
            <a:off x="755554" y="2091225"/>
            <a:ext cx="10586189" cy="197054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755554" y="4214201"/>
            <a:ext cx="10586189" cy="197054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7"/>
          <p:cNvSpPr>
            <a:spLocks noGrp="1" noChangeArrowheads="1"/>
          </p:cNvSpPr>
          <p:nvPr>
            <p:ph type="sldNum" sz="quarter" idx="10"/>
          </p:nvPr>
        </p:nvSpPr>
        <p:spPr>
          <a:ln/>
        </p:spPr>
        <p:txBody>
          <a:bodyPr/>
          <a:lstStyle>
            <a:lvl1pPr>
              <a:defRPr/>
            </a:lvl1pPr>
          </a:lstStyle>
          <a:p>
            <a:pPr>
              <a:defRPr/>
            </a:pPr>
            <a:r>
              <a:rPr lang="zh-CN" altLang="en-US">
                <a:solidFill>
                  <a:srgbClr val="777777"/>
                </a:solidFill>
              </a:rPr>
              <a:t> </a:t>
            </a:r>
            <a:fld id="{909B9436-28E3-493B-B3CD-D79814DFBE93}" type="slidenum">
              <a:rPr lang="zh-CN" altLang="en-US">
                <a:solidFill>
                  <a:srgbClr val="777777"/>
                </a:solidFill>
              </a:rPr>
              <a:pPr>
                <a:defRPr/>
              </a:pPr>
              <a:t>‹#›</a:t>
            </a:fld>
            <a:r>
              <a:rPr lang="en-US" altLang="zh-CN" dirty="0">
                <a:solidFill>
                  <a:srgbClr val="777777"/>
                </a:solidFill>
              </a:rPr>
              <a:t> </a:t>
            </a:r>
          </a:p>
        </p:txBody>
      </p:sp>
    </p:spTree>
    <p:extLst>
      <p:ext uri="{BB962C8B-B14F-4D97-AF65-F5344CB8AC3E}">
        <p14:creationId xmlns:p14="http://schemas.microsoft.com/office/powerpoint/2010/main" val="266149155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469841" y="604981"/>
            <a:ext cx="9868733" cy="727243"/>
          </a:xfrm>
        </p:spPr>
        <p:txBody>
          <a:bodyPr/>
          <a:lstStyle/>
          <a:p>
            <a:r>
              <a:rPr lang="zh-CN" altLang="en-US"/>
              <a:t>单击此处编辑母版标题样式</a:t>
            </a:r>
          </a:p>
        </p:txBody>
      </p:sp>
      <p:sp>
        <p:nvSpPr>
          <p:cNvPr id="3" name="表格占位符 2"/>
          <p:cNvSpPr>
            <a:spLocks noGrp="1"/>
          </p:cNvSpPr>
          <p:nvPr>
            <p:ph type="tbl" idx="1"/>
          </p:nvPr>
        </p:nvSpPr>
        <p:spPr>
          <a:xfrm>
            <a:off x="755554" y="2091224"/>
            <a:ext cx="10586189" cy="4093523"/>
          </a:xfrm>
        </p:spPr>
        <p:txBody>
          <a:bodyPr/>
          <a:lstStyle/>
          <a:p>
            <a:pPr lvl="0"/>
            <a:endParaRPr lang="zh-CN" altLang="en-US" noProof="0"/>
          </a:p>
        </p:txBody>
      </p:sp>
      <p:sp>
        <p:nvSpPr>
          <p:cNvPr id="4" name="Rectangle 7"/>
          <p:cNvSpPr>
            <a:spLocks noGrp="1" noChangeArrowheads="1"/>
          </p:cNvSpPr>
          <p:nvPr>
            <p:ph type="sldNum" sz="quarter" idx="10"/>
          </p:nvPr>
        </p:nvSpPr>
        <p:spPr>
          <a:ln/>
        </p:spPr>
        <p:txBody>
          <a:bodyPr/>
          <a:lstStyle>
            <a:lvl1pPr>
              <a:defRPr/>
            </a:lvl1pPr>
          </a:lstStyle>
          <a:p>
            <a:pPr>
              <a:defRPr/>
            </a:pPr>
            <a:r>
              <a:rPr lang="zh-CN" altLang="en-US">
                <a:solidFill>
                  <a:srgbClr val="777777"/>
                </a:solidFill>
              </a:rPr>
              <a:t> </a:t>
            </a:r>
            <a:fld id="{F1B6ECBC-1D16-49A0-BBC0-EEF2CA26A033}" type="slidenum">
              <a:rPr lang="zh-CN" altLang="en-US">
                <a:solidFill>
                  <a:srgbClr val="777777"/>
                </a:solidFill>
              </a:rPr>
              <a:pPr>
                <a:defRPr/>
              </a:pPr>
              <a:t>‹#›</a:t>
            </a:fld>
            <a:r>
              <a:rPr lang="en-US" altLang="zh-CN" dirty="0">
                <a:solidFill>
                  <a:srgbClr val="777777"/>
                </a:solidFill>
              </a:rPr>
              <a:t> </a:t>
            </a:r>
          </a:p>
        </p:txBody>
      </p:sp>
    </p:spTree>
    <p:extLst>
      <p:ext uri="{BB962C8B-B14F-4D97-AF65-F5344CB8AC3E}">
        <p14:creationId xmlns:p14="http://schemas.microsoft.com/office/powerpoint/2010/main" val="392732583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xAndMedia" preserve="1">
  <p:cSld name="标题，文本与媒体剪辑">
    <p:spTree>
      <p:nvGrpSpPr>
        <p:cNvPr id="1" name=""/>
        <p:cNvGrpSpPr/>
        <p:nvPr/>
      </p:nvGrpSpPr>
      <p:grpSpPr>
        <a:xfrm>
          <a:off x="0" y="0"/>
          <a:ext cx="0" cy="0"/>
          <a:chOff x="0" y="0"/>
          <a:chExt cx="0" cy="0"/>
        </a:xfrm>
      </p:grpSpPr>
      <p:sp>
        <p:nvSpPr>
          <p:cNvPr id="2" name="标题 1"/>
          <p:cNvSpPr>
            <a:spLocks noGrp="1"/>
          </p:cNvSpPr>
          <p:nvPr>
            <p:ph type="title"/>
          </p:nvPr>
        </p:nvSpPr>
        <p:spPr>
          <a:xfrm>
            <a:off x="469841" y="604981"/>
            <a:ext cx="9868733" cy="727243"/>
          </a:xfrm>
        </p:spPr>
        <p:txBody>
          <a:bodyPr/>
          <a:lstStyle/>
          <a:p>
            <a:r>
              <a:rPr lang="zh-CN" altLang="en-US"/>
              <a:t>单击此处编辑母版标题样式</a:t>
            </a:r>
          </a:p>
        </p:txBody>
      </p:sp>
      <p:sp>
        <p:nvSpPr>
          <p:cNvPr id="3" name="文本占位符 2"/>
          <p:cNvSpPr>
            <a:spLocks noGrp="1"/>
          </p:cNvSpPr>
          <p:nvPr>
            <p:ph type="body" sz="half" idx="1"/>
          </p:nvPr>
        </p:nvSpPr>
        <p:spPr>
          <a:xfrm>
            <a:off x="755554" y="2091224"/>
            <a:ext cx="5191507" cy="409352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媒体占位符 3"/>
          <p:cNvSpPr>
            <a:spLocks noGrp="1"/>
          </p:cNvSpPr>
          <p:nvPr>
            <p:ph type="media" sz="half" idx="2"/>
          </p:nvPr>
        </p:nvSpPr>
        <p:spPr>
          <a:xfrm>
            <a:off x="6150233" y="2091224"/>
            <a:ext cx="5191508" cy="4093523"/>
          </a:xfrm>
        </p:spPr>
        <p:txBody>
          <a:bodyPr/>
          <a:lstStyle/>
          <a:p>
            <a:pPr lvl="0"/>
            <a:endParaRPr lang="zh-CN" altLang="en-US" noProof="0"/>
          </a:p>
        </p:txBody>
      </p:sp>
      <p:sp>
        <p:nvSpPr>
          <p:cNvPr id="5" name="Rectangle 7"/>
          <p:cNvSpPr>
            <a:spLocks noGrp="1" noChangeArrowheads="1"/>
          </p:cNvSpPr>
          <p:nvPr>
            <p:ph type="sldNum" sz="quarter" idx="10"/>
          </p:nvPr>
        </p:nvSpPr>
        <p:spPr>
          <a:ln/>
        </p:spPr>
        <p:txBody>
          <a:bodyPr/>
          <a:lstStyle>
            <a:lvl1pPr>
              <a:defRPr/>
            </a:lvl1pPr>
          </a:lstStyle>
          <a:p>
            <a:pPr>
              <a:defRPr/>
            </a:pPr>
            <a:r>
              <a:rPr lang="zh-CN" altLang="en-US">
                <a:solidFill>
                  <a:srgbClr val="777777"/>
                </a:solidFill>
              </a:rPr>
              <a:t> </a:t>
            </a:r>
            <a:fld id="{4E97F945-ACE6-4C23-8AB7-AAB849F03F75}" type="slidenum">
              <a:rPr lang="zh-CN" altLang="en-US">
                <a:solidFill>
                  <a:srgbClr val="777777"/>
                </a:solidFill>
              </a:rPr>
              <a:pPr>
                <a:defRPr/>
              </a:pPr>
              <a:t>‹#›</a:t>
            </a:fld>
            <a:r>
              <a:rPr lang="en-US" altLang="zh-CN" dirty="0">
                <a:solidFill>
                  <a:srgbClr val="777777"/>
                </a:solidFill>
              </a:rPr>
              <a:t> </a:t>
            </a:r>
          </a:p>
        </p:txBody>
      </p:sp>
    </p:spTree>
    <p:extLst>
      <p:ext uri="{BB962C8B-B14F-4D97-AF65-F5344CB8AC3E}">
        <p14:creationId xmlns:p14="http://schemas.microsoft.com/office/powerpoint/2010/main" val="237424440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_标题和内容">
    <p:spTree>
      <p:nvGrpSpPr>
        <p:cNvPr id="1" name=""/>
        <p:cNvGrpSpPr/>
        <p:nvPr/>
      </p:nvGrpSpPr>
      <p:grpSpPr>
        <a:xfrm>
          <a:off x="0" y="0"/>
          <a:ext cx="0" cy="0"/>
          <a:chOff x="0" y="0"/>
          <a:chExt cx="0" cy="0"/>
        </a:xfrm>
      </p:grpSpPr>
      <p:sp>
        <p:nvSpPr>
          <p:cNvPr id="3" name="Line 7"/>
          <p:cNvSpPr>
            <a:spLocks noChangeShapeType="1"/>
          </p:cNvSpPr>
          <p:nvPr userDrawn="1"/>
        </p:nvSpPr>
        <p:spPr bwMode="auto">
          <a:xfrm>
            <a:off x="4670878" y="3248777"/>
            <a:ext cx="6768219" cy="0"/>
          </a:xfrm>
          <a:prstGeom prst="line">
            <a:avLst/>
          </a:prstGeom>
          <a:noFill/>
          <a:ln w="31750">
            <a:solidFill>
              <a:srgbClr val="908F97"/>
            </a:solidFill>
            <a:prstDash val="sysDot"/>
            <a:round/>
            <a:headEnd type="none" w="sm" len="sm"/>
            <a:tailEnd type="none" w="sm" len="sm"/>
          </a:ln>
          <a:effectLst/>
        </p:spPr>
        <p:txBody>
          <a:bodyPr lIns="91423" tIns="45711" rIns="91423" bIns="45711"/>
          <a:lstStyle/>
          <a:p>
            <a:pPr>
              <a:defRPr/>
            </a:pPr>
            <a:endParaRPr lang="zh-CN" altLang="en-US" sz="2400">
              <a:solidFill>
                <a:srgbClr val="000000"/>
              </a:solidFill>
              <a:ea typeface="华文细黑"/>
            </a:endParaRPr>
          </a:p>
        </p:txBody>
      </p:sp>
      <p:sp>
        <p:nvSpPr>
          <p:cNvPr id="2" name="标题 1"/>
          <p:cNvSpPr>
            <a:spLocks noGrp="1"/>
          </p:cNvSpPr>
          <p:nvPr>
            <p:ph type="title"/>
          </p:nvPr>
        </p:nvSpPr>
        <p:spPr>
          <a:xfrm>
            <a:off x="4662412" y="2619983"/>
            <a:ext cx="6804197" cy="584757"/>
          </a:xfrm>
        </p:spPr>
        <p:txBody>
          <a:bodyPr/>
          <a:lstStyle/>
          <a:p>
            <a:r>
              <a:rPr lang="zh-CN" altLang="en-US" dirty="0"/>
              <a:t>单击此处编辑母版标题样式</a:t>
            </a:r>
          </a:p>
        </p:txBody>
      </p:sp>
      <p:sp>
        <p:nvSpPr>
          <p:cNvPr id="4" name="Rectangle 19"/>
          <p:cNvSpPr>
            <a:spLocks noGrp="1" noChangeArrowheads="1"/>
          </p:cNvSpPr>
          <p:nvPr>
            <p:ph type="dt" sz="quarter" idx="10"/>
          </p:nvPr>
        </p:nvSpPr>
        <p:spPr>
          <a:xfrm>
            <a:off x="8584086" y="3372631"/>
            <a:ext cx="2882525" cy="215444"/>
          </a:xfrm>
        </p:spPr>
        <p:txBody>
          <a:bodyPr/>
          <a:lstStyle>
            <a:lvl1pPr>
              <a:defRPr/>
            </a:lvl1pPr>
          </a:lstStyle>
          <a:p>
            <a:pPr>
              <a:defRPr/>
            </a:pPr>
            <a:endParaRPr lang="en-US" altLang="zh-CN"/>
          </a:p>
        </p:txBody>
      </p:sp>
    </p:spTree>
    <p:extLst>
      <p:ext uri="{BB962C8B-B14F-4D97-AF65-F5344CB8AC3E}">
        <p14:creationId xmlns:p14="http://schemas.microsoft.com/office/powerpoint/2010/main" val="374012715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4" name="Title 3"/>
          <p:cNvSpPr>
            <a:spLocks noGrp="1"/>
          </p:cNvSpPr>
          <p:nvPr>
            <p:ph type="title"/>
          </p:nvPr>
        </p:nvSpPr>
        <p:spPr>
          <a:xfrm>
            <a:off x="2537309" y="2619982"/>
            <a:ext cx="8929300" cy="584757"/>
          </a:xfrm>
        </p:spPr>
        <p:txBody>
          <a:bodyPr/>
          <a:lstStyle>
            <a:lvl1pPr>
              <a:defRPr>
                <a:latin typeface="Arial" pitchFamily="34" charset="0"/>
                <a:cs typeface="Arial" pitchFamily="34" charset="0"/>
              </a:defRPr>
            </a:lvl1pPr>
          </a:lstStyle>
          <a:p>
            <a:r>
              <a:rPr lang="zh-CN" altLang="en-US" dirty="0"/>
              <a:t>单击此处编辑母版标题样式</a:t>
            </a:r>
            <a:endParaRPr lang="en-US" dirty="0"/>
          </a:p>
        </p:txBody>
      </p:sp>
    </p:spTree>
    <p:extLst>
      <p:ext uri="{BB962C8B-B14F-4D97-AF65-F5344CB8AC3E}">
        <p14:creationId xmlns:p14="http://schemas.microsoft.com/office/powerpoint/2010/main" val="2810761644"/>
      </p:ext>
    </p:extLst>
  </p:cSld>
  <p:clrMapOvr>
    <a:masterClrMapping/>
  </p:clrMapOvr>
  <p:transition advClick="0" advTm="8000">
    <p:fade thruBlk="1"/>
  </p:transition>
  <p:hf sldNum="0" hdr="0" ftr="0"/>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1966722" y="102955"/>
            <a:ext cx="7180323" cy="584757"/>
          </a:xfrm>
        </p:spPr>
        <p:txBody>
          <a:bodyPr/>
          <a:lstStyle>
            <a:lvl1pPr>
              <a:defRPr>
                <a:latin typeface="微软雅黑" pitchFamily="34" charset="-122"/>
                <a:ea typeface="微软雅黑" pitchFamily="34" charset="-122"/>
              </a:defRPr>
            </a:lvl1pPr>
          </a:lstStyle>
          <a:p>
            <a:r>
              <a:rPr lang="zh-CN" altLang="en-US" dirty="0"/>
              <a:t>单击此处编辑母版标题样式</a:t>
            </a:r>
          </a:p>
        </p:txBody>
      </p:sp>
      <p:sp>
        <p:nvSpPr>
          <p:cNvPr id="3" name="Rectangle 7"/>
          <p:cNvSpPr>
            <a:spLocks noGrp="1" noChangeArrowheads="1"/>
          </p:cNvSpPr>
          <p:nvPr>
            <p:ph type="sldNum" sz="quarter" idx="10"/>
          </p:nvPr>
        </p:nvSpPr>
        <p:spPr>
          <a:xfrm>
            <a:off x="9189372" y="6615058"/>
            <a:ext cx="2539669" cy="222301"/>
          </a:xfrm>
          <a:prstGeom prst="rect">
            <a:avLst/>
          </a:prstGeom>
        </p:spPr>
        <p:txBody>
          <a:bodyPr lIns="91423" tIns="45711" rIns="91423" bIns="45711"/>
          <a:lstStyle>
            <a:lvl1pPr>
              <a:defRPr>
                <a:solidFill>
                  <a:srgbClr val="000000"/>
                </a:solidFill>
              </a:defRPr>
            </a:lvl1pPr>
          </a:lstStyle>
          <a:p>
            <a:pPr>
              <a:defRPr/>
            </a:pPr>
            <a:r>
              <a:rPr lang="zh-CN" altLang="en-US" sz="2400">
                <a:ea typeface="宋体" charset="-122"/>
              </a:rPr>
              <a:t> </a:t>
            </a:r>
            <a:fld id="{6065E9CC-1BCE-4930-B15C-1300BE63C420}" type="slidenum">
              <a:rPr lang="zh-CN" altLang="en-US" sz="2400">
                <a:ea typeface="宋体" charset="-122"/>
              </a:rPr>
              <a:pPr>
                <a:defRPr/>
              </a:pPr>
              <a:t>‹#›</a:t>
            </a:fld>
            <a:r>
              <a:rPr lang="en-US" altLang="zh-CN" sz="2400">
                <a:ea typeface="宋体" charset="-122"/>
              </a:rPr>
              <a:t> </a:t>
            </a:r>
          </a:p>
        </p:txBody>
      </p:sp>
    </p:spTree>
    <p:extLst>
      <p:ext uri="{BB962C8B-B14F-4D97-AF65-F5344CB8AC3E}">
        <p14:creationId xmlns:p14="http://schemas.microsoft.com/office/powerpoint/2010/main" val="13888386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711200" y="760301"/>
            <a:ext cx="9627372" cy="581160"/>
          </a:xfrm>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7"/>
          <p:cNvSpPr>
            <a:spLocks noGrp="1" noChangeArrowheads="1"/>
          </p:cNvSpPr>
          <p:nvPr>
            <p:ph type="sldNum" sz="quarter" idx="10"/>
          </p:nvPr>
        </p:nvSpPr>
        <p:spPr/>
        <p:txBody>
          <a:bodyPr/>
          <a:lstStyle>
            <a:lvl1pPr>
              <a:defRPr/>
            </a:lvl1pPr>
          </a:lstStyle>
          <a:p>
            <a:pPr>
              <a:defRPr/>
            </a:pPr>
            <a:r>
              <a:rPr lang="zh-CN" altLang="en-US">
                <a:solidFill>
                  <a:srgbClr val="777777"/>
                </a:solidFill>
              </a:rPr>
              <a:t> </a:t>
            </a:r>
            <a:fld id="{91E94C5F-FFDE-4FE9-B93A-CE1327B92135}" type="slidenum">
              <a:rPr lang="zh-CN" altLang="en-US">
                <a:solidFill>
                  <a:srgbClr val="777777"/>
                </a:solidFill>
              </a:rPr>
              <a:pPr>
                <a:defRPr/>
              </a:pPr>
              <a:t>‹#›</a:t>
            </a:fld>
            <a:r>
              <a:rPr lang="en-US" altLang="zh-CN" dirty="0">
                <a:solidFill>
                  <a:srgbClr val="777777"/>
                </a:solidFill>
              </a:rPr>
              <a:t> </a:t>
            </a:r>
          </a:p>
        </p:txBody>
      </p:sp>
    </p:spTree>
    <p:extLst>
      <p:ext uri="{BB962C8B-B14F-4D97-AF65-F5344CB8AC3E}">
        <p14:creationId xmlns:p14="http://schemas.microsoft.com/office/powerpoint/2010/main" val="2543070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2960" y="4407922"/>
            <a:ext cx="10361851" cy="1362390"/>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2960" y="2907388"/>
            <a:ext cx="10361851" cy="1500534"/>
          </a:xfrm>
        </p:spPr>
        <p:txBody>
          <a:bodyPr anchor="b"/>
          <a:lstStyle>
            <a:lvl1pPr marL="0" indent="0">
              <a:buNone/>
              <a:defRPr sz="2000"/>
            </a:lvl1pPr>
            <a:lvl2pPr marL="457171" indent="0">
              <a:buNone/>
              <a:defRPr sz="1800"/>
            </a:lvl2pPr>
            <a:lvl3pPr marL="914341" indent="0">
              <a:buNone/>
              <a:defRPr sz="1500"/>
            </a:lvl3pPr>
            <a:lvl4pPr marL="1371512" indent="0">
              <a:buNone/>
              <a:defRPr sz="1400"/>
            </a:lvl4pPr>
            <a:lvl5pPr marL="1828683" indent="0">
              <a:buNone/>
              <a:defRPr sz="1400"/>
            </a:lvl5pPr>
            <a:lvl6pPr marL="2285854" indent="0">
              <a:buNone/>
              <a:defRPr sz="1400"/>
            </a:lvl6pPr>
            <a:lvl7pPr marL="2743024" indent="0">
              <a:buNone/>
              <a:defRPr sz="1400"/>
            </a:lvl7pPr>
            <a:lvl8pPr marL="3200195" indent="0">
              <a:buNone/>
              <a:defRPr sz="1400"/>
            </a:lvl8pPr>
            <a:lvl9pPr marL="3657366" indent="0">
              <a:buNone/>
              <a:defRPr sz="1400"/>
            </a:lvl9pPr>
          </a:lstStyle>
          <a:p>
            <a:pPr lvl="0"/>
            <a:r>
              <a:rPr lang="zh-CN" altLang="en-US"/>
              <a:t>单击此处编辑母版文本样式</a:t>
            </a:r>
          </a:p>
        </p:txBody>
      </p:sp>
      <p:sp>
        <p:nvSpPr>
          <p:cNvPr id="5" name="Rectangle 7"/>
          <p:cNvSpPr>
            <a:spLocks noGrp="1" noChangeArrowheads="1"/>
          </p:cNvSpPr>
          <p:nvPr>
            <p:ph type="sldNum" sz="quarter" idx="10"/>
          </p:nvPr>
        </p:nvSpPr>
        <p:spPr/>
        <p:txBody>
          <a:bodyPr/>
          <a:lstStyle>
            <a:lvl1pPr>
              <a:defRPr/>
            </a:lvl1pPr>
          </a:lstStyle>
          <a:p>
            <a:pPr>
              <a:defRPr/>
            </a:pPr>
            <a:r>
              <a:rPr lang="zh-CN" altLang="en-US">
                <a:solidFill>
                  <a:srgbClr val="777777"/>
                </a:solidFill>
              </a:rPr>
              <a:t> </a:t>
            </a:r>
            <a:fld id="{774495F0-6379-4CE0-9FF0-2576B0362DEE}" type="slidenum">
              <a:rPr lang="zh-CN" altLang="en-US">
                <a:solidFill>
                  <a:srgbClr val="777777"/>
                </a:solidFill>
              </a:rPr>
              <a:pPr>
                <a:defRPr/>
              </a:pPr>
              <a:t>‹#›</a:t>
            </a:fld>
            <a:r>
              <a:rPr lang="en-US" altLang="zh-CN" dirty="0">
                <a:solidFill>
                  <a:srgbClr val="777777"/>
                </a:solidFill>
              </a:rPr>
              <a:t> </a:t>
            </a:r>
          </a:p>
        </p:txBody>
      </p:sp>
    </p:spTree>
    <p:extLst>
      <p:ext uri="{BB962C8B-B14F-4D97-AF65-F5344CB8AC3E}">
        <p14:creationId xmlns:p14="http://schemas.microsoft.com/office/powerpoint/2010/main" val="5439856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755554" y="2091224"/>
            <a:ext cx="5191507" cy="4093523"/>
          </a:xfrm>
        </p:spPr>
        <p:txBody>
          <a:bodyPr/>
          <a:lstStyle>
            <a:lvl1pPr>
              <a:defRPr sz="29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50233" y="2091224"/>
            <a:ext cx="5191508" cy="4093523"/>
          </a:xfrm>
        </p:spPr>
        <p:txBody>
          <a:bodyPr/>
          <a:lstStyle>
            <a:lvl1pPr>
              <a:defRPr sz="29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7"/>
          <p:cNvSpPr>
            <a:spLocks noGrp="1" noChangeArrowheads="1"/>
          </p:cNvSpPr>
          <p:nvPr>
            <p:ph type="sldNum" sz="quarter" idx="10"/>
          </p:nvPr>
        </p:nvSpPr>
        <p:spPr>
          <a:ln/>
        </p:spPr>
        <p:txBody>
          <a:bodyPr/>
          <a:lstStyle>
            <a:lvl1pPr>
              <a:defRPr/>
            </a:lvl1pPr>
          </a:lstStyle>
          <a:p>
            <a:pPr>
              <a:defRPr/>
            </a:pPr>
            <a:r>
              <a:rPr lang="zh-CN" altLang="en-US">
                <a:solidFill>
                  <a:srgbClr val="777777"/>
                </a:solidFill>
              </a:rPr>
              <a:t> </a:t>
            </a:r>
            <a:fld id="{3C623F3C-BA84-4DC6-8892-F46D1D01B5EA}" type="slidenum">
              <a:rPr lang="zh-CN" altLang="en-US">
                <a:solidFill>
                  <a:srgbClr val="777777"/>
                </a:solidFill>
              </a:rPr>
              <a:pPr>
                <a:defRPr/>
              </a:pPr>
              <a:t>‹#›</a:t>
            </a:fld>
            <a:r>
              <a:rPr lang="en-US" altLang="zh-CN" dirty="0">
                <a:solidFill>
                  <a:srgbClr val="777777"/>
                </a:solidFill>
              </a:rPr>
              <a:t> </a:t>
            </a:r>
          </a:p>
        </p:txBody>
      </p:sp>
    </p:spTree>
    <p:extLst>
      <p:ext uri="{BB962C8B-B14F-4D97-AF65-F5344CB8AC3E}">
        <p14:creationId xmlns:p14="http://schemas.microsoft.com/office/powerpoint/2010/main" val="12681953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521" y="274701"/>
            <a:ext cx="10971372" cy="1143265"/>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521" y="1535469"/>
            <a:ext cx="5386216" cy="639910"/>
          </a:xfrm>
        </p:spPr>
        <p:txBody>
          <a:bodyPr anchor="b"/>
          <a:lstStyle>
            <a:lvl1pPr marL="0" indent="0">
              <a:buNone/>
              <a:defRPr sz="2400" b="1"/>
            </a:lvl1pPr>
            <a:lvl2pPr marL="457171" indent="0">
              <a:buNone/>
              <a:defRPr sz="2000" b="1"/>
            </a:lvl2pPr>
            <a:lvl3pPr marL="914341" indent="0">
              <a:buNone/>
              <a:defRPr sz="1800" b="1"/>
            </a:lvl3pPr>
            <a:lvl4pPr marL="1371512" indent="0">
              <a:buNone/>
              <a:defRPr sz="1500" b="1"/>
            </a:lvl4pPr>
            <a:lvl5pPr marL="1828683" indent="0">
              <a:buNone/>
              <a:defRPr sz="1500" b="1"/>
            </a:lvl5pPr>
            <a:lvl6pPr marL="2285854" indent="0">
              <a:buNone/>
              <a:defRPr sz="1500" b="1"/>
            </a:lvl6pPr>
            <a:lvl7pPr marL="2743024" indent="0">
              <a:buNone/>
              <a:defRPr sz="1500" b="1"/>
            </a:lvl7pPr>
            <a:lvl8pPr marL="3200195" indent="0">
              <a:buNone/>
              <a:defRPr sz="1500" b="1"/>
            </a:lvl8pPr>
            <a:lvl9pPr marL="3657366" indent="0">
              <a:buNone/>
              <a:defRPr sz="1500" b="1"/>
            </a:lvl9pPr>
          </a:lstStyle>
          <a:p>
            <a:pPr lvl="0"/>
            <a:r>
              <a:rPr lang="zh-CN" altLang="en-US"/>
              <a:t>单击此处编辑母版文本样式</a:t>
            </a:r>
          </a:p>
        </p:txBody>
      </p:sp>
      <p:sp>
        <p:nvSpPr>
          <p:cNvPr id="4" name="内容占位符 3"/>
          <p:cNvSpPr>
            <a:spLocks noGrp="1"/>
          </p:cNvSpPr>
          <p:nvPr>
            <p:ph sz="half" idx="2"/>
          </p:nvPr>
        </p:nvSpPr>
        <p:spPr>
          <a:xfrm>
            <a:off x="609521" y="2175380"/>
            <a:ext cx="5386216" cy="3952203"/>
          </a:xfrm>
        </p:spPr>
        <p:txBody>
          <a:bodyPr/>
          <a:lstStyle>
            <a:lvl1pPr>
              <a:defRPr sz="2400"/>
            </a:lvl1pPr>
            <a:lvl2pPr>
              <a:defRPr sz="20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561" y="1535469"/>
            <a:ext cx="5388332" cy="639910"/>
          </a:xfrm>
        </p:spPr>
        <p:txBody>
          <a:bodyPr anchor="b"/>
          <a:lstStyle>
            <a:lvl1pPr marL="0" indent="0">
              <a:buNone/>
              <a:defRPr sz="2400" b="1"/>
            </a:lvl1pPr>
            <a:lvl2pPr marL="457171" indent="0">
              <a:buNone/>
              <a:defRPr sz="2000" b="1"/>
            </a:lvl2pPr>
            <a:lvl3pPr marL="914341" indent="0">
              <a:buNone/>
              <a:defRPr sz="1800" b="1"/>
            </a:lvl3pPr>
            <a:lvl4pPr marL="1371512" indent="0">
              <a:buNone/>
              <a:defRPr sz="1500" b="1"/>
            </a:lvl4pPr>
            <a:lvl5pPr marL="1828683" indent="0">
              <a:buNone/>
              <a:defRPr sz="1500" b="1"/>
            </a:lvl5pPr>
            <a:lvl6pPr marL="2285854" indent="0">
              <a:buNone/>
              <a:defRPr sz="1500" b="1"/>
            </a:lvl6pPr>
            <a:lvl7pPr marL="2743024" indent="0">
              <a:buNone/>
              <a:defRPr sz="1500" b="1"/>
            </a:lvl7pPr>
            <a:lvl8pPr marL="3200195" indent="0">
              <a:buNone/>
              <a:defRPr sz="1500" b="1"/>
            </a:lvl8pPr>
            <a:lvl9pPr marL="3657366" indent="0">
              <a:buNone/>
              <a:defRPr sz="1500" b="1"/>
            </a:lvl9pPr>
          </a:lstStyle>
          <a:p>
            <a:pPr lvl="0"/>
            <a:r>
              <a:rPr lang="zh-CN" altLang="en-US"/>
              <a:t>单击此处编辑母版文本样式</a:t>
            </a:r>
          </a:p>
        </p:txBody>
      </p:sp>
      <p:sp>
        <p:nvSpPr>
          <p:cNvPr id="6" name="内容占位符 5"/>
          <p:cNvSpPr>
            <a:spLocks noGrp="1"/>
          </p:cNvSpPr>
          <p:nvPr>
            <p:ph sz="quarter" idx="4"/>
          </p:nvPr>
        </p:nvSpPr>
        <p:spPr>
          <a:xfrm>
            <a:off x="6192561" y="2175380"/>
            <a:ext cx="5388332" cy="3952203"/>
          </a:xfrm>
        </p:spPr>
        <p:txBody>
          <a:bodyPr/>
          <a:lstStyle>
            <a:lvl1pPr>
              <a:defRPr sz="2400"/>
            </a:lvl1pPr>
            <a:lvl2pPr>
              <a:defRPr sz="20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7"/>
          <p:cNvSpPr>
            <a:spLocks noGrp="1" noChangeArrowheads="1"/>
          </p:cNvSpPr>
          <p:nvPr>
            <p:ph type="sldNum" sz="quarter" idx="10"/>
          </p:nvPr>
        </p:nvSpPr>
        <p:spPr>
          <a:ln/>
        </p:spPr>
        <p:txBody>
          <a:bodyPr/>
          <a:lstStyle>
            <a:lvl1pPr>
              <a:defRPr/>
            </a:lvl1pPr>
          </a:lstStyle>
          <a:p>
            <a:pPr>
              <a:defRPr/>
            </a:pPr>
            <a:r>
              <a:rPr lang="zh-CN" altLang="en-US">
                <a:solidFill>
                  <a:srgbClr val="777777"/>
                </a:solidFill>
              </a:rPr>
              <a:t> </a:t>
            </a:r>
            <a:fld id="{E3F0CA19-A695-4F09-B7CA-E43AFB691BEC}" type="slidenum">
              <a:rPr lang="zh-CN" altLang="en-US">
                <a:solidFill>
                  <a:srgbClr val="777777"/>
                </a:solidFill>
              </a:rPr>
              <a:pPr>
                <a:defRPr/>
              </a:pPr>
              <a:t>‹#›</a:t>
            </a:fld>
            <a:r>
              <a:rPr lang="en-US" altLang="zh-CN" dirty="0">
                <a:solidFill>
                  <a:srgbClr val="777777"/>
                </a:solidFill>
              </a:rPr>
              <a:t> </a:t>
            </a:r>
          </a:p>
        </p:txBody>
      </p:sp>
    </p:spTree>
    <p:extLst>
      <p:ext uri="{BB962C8B-B14F-4D97-AF65-F5344CB8AC3E}">
        <p14:creationId xmlns:p14="http://schemas.microsoft.com/office/powerpoint/2010/main" val="26690067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7"/>
          <p:cNvSpPr>
            <a:spLocks noGrp="1" noChangeArrowheads="1"/>
          </p:cNvSpPr>
          <p:nvPr>
            <p:ph type="sldNum" sz="quarter" idx="10"/>
          </p:nvPr>
        </p:nvSpPr>
        <p:spPr>
          <a:ln/>
        </p:spPr>
        <p:txBody>
          <a:bodyPr/>
          <a:lstStyle>
            <a:lvl1pPr>
              <a:defRPr/>
            </a:lvl1pPr>
          </a:lstStyle>
          <a:p>
            <a:pPr>
              <a:defRPr/>
            </a:pPr>
            <a:r>
              <a:rPr lang="zh-CN" altLang="en-US">
                <a:solidFill>
                  <a:srgbClr val="777777"/>
                </a:solidFill>
              </a:rPr>
              <a:t> </a:t>
            </a:r>
            <a:fld id="{FAFA12E7-C2E8-4B75-B187-709C24EC9348}" type="slidenum">
              <a:rPr lang="zh-CN" altLang="en-US">
                <a:solidFill>
                  <a:srgbClr val="777777"/>
                </a:solidFill>
              </a:rPr>
              <a:pPr>
                <a:defRPr/>
              </a:pPr>
              <a:t>‹#›</a:t>
            </a:fld>
            <a:r>
              <a:rPr lang="en-US" altLang="zh-CN" dirty="0">
                <a:solidFill>
                  <a:srgbClr val="777777"/>
                </a:solidFill>
              </a:rPr>
              <a:t> </a:t>
            </a:r>
          </a:p>
        </p:txBody>
      </p:sp>
    </p:spTree>
    <p:extLst>
      <p:ext uri="{BB962C8B-B14F-4D97-AF65-F5344CB8AC3E}">
        <p14:creationId xmlns:p14="http://schemas.microsoft.com/office/powerpoint/2010/main" val="19154924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7"/>
          <p:cNvSpPr>
            <a:spLocks noGrp="1" noChangeArrowheads="1"/>
          </p:cNvSpPr>
          <p:nvPr>
            <p:ph type="sldNum" sz="quarter" idx="10"/>
          </p:nvPr>
        </p:nvSpPr>
        <p:spPr>
          <a:ln/>
        </p:spPr>
        <p:txBody>
          <a:bodyPr/>
          <a:lstStyle>
            <a:lvl1pPr>
              <a:defRPr/>
            </a:lvl1pPr>
          </a:lstStyle>
          <a:p>
            <a:pPr>
              <a:defRPr/>
            </a:pPr>
            <a:r>
              <a:rPr lang="zh-CN" altLang="en-US">
                <a:solidFill>
                  <a:srgbClr val="777777"/>
                </a:solidFill>
              </a:rPr>
              <a:t> </a:t>
            </a:r>
            <a:fld id="{7300AED9-D44E-47F3-8A9E-6483CF8FF257}" type="slidenum">
              <a:rPr lang="zh-CN" altLang="en-US">
                <a:solidFill>
                  <a:srgbClr val="777777"/>
                </a:solidFill>
              </a:rPr>
              <a:pPr>
                <a:defRPr/>
              </a:pPr>
              <a:t>‹#›</a:t>
            </a:fld>
            <a:r>
              <a:rPr lang="en-US" altLang="zh-CN" dirty="0">
                <a:solidFill>
                  <a:srgbClr val="777777"/>
                </a:solidFill>
              </a:rPr>
              <a:t> </a:t>
            </a:r>
          </a:p>
        </p:txBody>
      </p:sp>
    </p:spTree>
    <p:extLst>
      <p:ext uri="{BB962C8B-B14F-4D97-AF65-F5344CB8AC3E}">
        <p14:creationId xmlns:p14="http://schemas.microsoft.com/office/powerpoint/2010/main" val="17590021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521" y="273113"/>
            <a:ext cx="4010562" cy="1162319"/>
          </a:xfrm>
        </p:spPr>
        <p:txBody>
          <a:bodyPr/>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6114" y="273116"/>
            <a:ext cx="6814779" cy="5854468"/>
          </a:xfrm>
        </p:spPr>
        <p:txBody>
          <a:bodyPr/>
          <a:lstStyle>
            <a:lvl1pPr>
              <a:defRPr sz="3200"/>
            </a:lvl1pPr>
            <a:lvl2pPr>
              <a:defRPr sz="29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521" y="1435435"/>
            <a:ext cx="4010562" cy="4692149"/>
          </a:xfrm>
        </p:spPr>
        <p:txBody>
          <a:bodyPr/>
          <a:lstStyle>
            <a:lvl1pPr marL="0" indent="0">
              <a:buNone/>
              <a:defRPr sz="1400"/>
            </a:lvl1pPr>
            <a:lvl2pPr marL="457171" indent="0">
              <a:buNone/>
              <a:defRPr sz="1200"/>
            </a:lvl2pPr>
            <a:lvl3pPr marL="914341" indent="0">
              <a:buNone/>
              <a:defRPr sz="1000"/>
            </a:lvl3pPr>
            <a:lvl4pPr marL="1371512" indent="0">
              <a:buNone/>
              <a:defRPr sz="1000"/>
            </a:lvl4pPr>
            <a:lvl5pPr marL="1828683" indent="0">
              <a:buNone/>
              <a:defRPr sz="1000"/>
            </a:lvl5pPr>
            <a:lvl6pPr marL="2285854" indent="0">
              <a:buNone/>
              <a:defRPr sz="1000"/>
            </a:lvl6pPr>
            <a:lvl7pPr marL="2743024" indent="0">
              <a:buNone/>
              <a:defRPr sz="1000"/>
            </a:lvl7pPr>
            <a:lvl8pPr marL="3200195" indent="0">
              <a:buNone/>
              <a:defRPr sz="1000"/>
            </a:lvl8pPr>
            <a:lvl9pPr marL="3657366" indent="0">
              <a:buNone/>
              <a:defRPr sz="1000"/>
            </a:lvl9pPr>
          </a:lstStyle>
          <a:p>
            <a:pPr lvl="0"/>
            <a:r>
              <a:rPr lang="zh-CN" altLang="en-US"/>
              <a:t>单击此处编辑母版文本样式</a:t>
            </a:r>
          </a:p>
        </p:txBody>
      </p:sp>
      <p:sp>
        <p:nvSpPr>
          <p:cNvPr id="5" name="Rectangle 7"/>
          <p:cNvSpPr>
            <a:spLocks noGrp="1" noChangeArrowheads="1"/>
          </p:cNvSpPr>
          <p:nvPr>
            <p:ph type="sldNum" sz="quarter" idx="10"/>
          </p:nvPr>
        </p:nvSpPr>
        <p:spPr>
          <a:ln/>
        </p:spPr>
        <p:txBody>
          <a:bodyPr/>
          <a:lstStyle>
            <a:lvl1pPr>
              <a:defRPr/>
            </a:lvl1pPr>
          </a:lstStyle>
          <a:p>
            <a:pPr>
              <a:defRPr/>
            </a:pPr>
            <a:r>
              <a:rPr lang="zh-CN" altLang="en-US">
                <a:solidFill>
                  <a:srgbClr val="777777"/>
                </a:solidFill>
              </a:rPr>
              <a:t> </a:t>
            </a:r>
            <a:fld id="{5242A4E1-4273-4084-815C-27B15E08EF27}" type="slidenum">
              <a:rPr lang="zh-CN" altLang="en-US">
                <a:solidFill>
                  <a:srgbClr val="777777"/>
                </a:solidFill>
              </a:rPr>
              <a:pPr>
                <a:defRPr/>
              </a:pPr>
              <a:t>‹#›</a:t>
            </a:fld>
            <a:r>
              <a:rPr lang="en-US" altLang="zh-CN" dirty="0">
                <a:solidFill>
                  <a:srgbClr val="777777"/>
                </a:solidFill>
              </a:rPr>
              <a:t> </a:t>
            </a:r>
          </a:p>
        </p:txBody>
      </p:sp>
    </p:spTree>
    <p:extLst>
      <p:ext uri="{BB962C8B-B14F-4D97-AF65-F5344CB8AC3E}">
        <p14:creationId xmlns:p14="http://schemas.microsoft.com/office/powerpoint/2010/main" val="35500640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406" y="4801713"/>
            <a:ext cx="7314248" cy="566869"/>
          </a:xfrm>
        </p:spPr>
        <p:txBody>
          <a:bodyPr/>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406" y="612918"/>
            <a:ext cx="7314248" cy="4115753"/>
          </a:xfrm>
        </p:spPr>
        <p:txBody>
          <a:bodyPr/>
          <a:lstStyle>
            <a:lvl1pPr marL="0" indent="0">
              <a:buNone/>
              <a:defRPr sz="3200"/>
            </a:lvl1pPr>
            <a:lvl2pPr marL="457171" indent="0">
              <a:buNone/>
              <a:defRPr sz="2900"/>
            </a:lvl2pPr>
            <a:lvl3pPr marL="914341" indent="0">
              <a:buNone/>
              <a:defRPr sz="2400"/>
            </a:lvl3pPr>
            <a:lvl4pPr marL="1371512" indent="0">
              <a:buNone/>
              <a:defRPr sz="2000"/>
            </a:lvl4pPr>
            <a:lvl5pPr marL="1828683" indent="0">
              <a:buNone/>
              <a:defRPr sz="2000"/>
            </a:lvl5pPr>
            <a:lvl6pPr marL="2285854" indent="0">
              <a:buNone/>
              <a:defRPr sz="2000"/>
            </a:lvl6pPr>
            <a:lvl7pPr marL="2743024" indent="0">
              <a:buNone/>
              <a:defRPr sz="2000"/>
            </a:lvl7pPr>
            <a:lvl8pPr marL="3200195" indent="0">
              <a:buNone/>
              <a:defRPr sz="2000"/>
            </a:lvl8pPr>
            <a:lvl9pPr marL="3657366" indent="0">
              <a:buNone/>
              <a:defRPr sz="2000"/>
            </a:lvl9pPr>
          </a:lstStyle>
          <a:p>
            <a:pPr lvl="0"/>
            <a:endParaRPr lang="zh-CN" altLang="en-US" noProof="0"/>
          </a:p>
        </p:txBody>
      </p:sp>
      <p:sp>
        <p:nvSpPr>
          <p:cNvPr id="4" name="文本占位符 3"/>
          <p:cNvSpPr>
            <a:spLocks noGrp="1"/>
          </p:cNvSpPr>
          <p:nvPr>
            <p:ph type="body" sz="half" idx="2"/>
          </p:nvPr>
        </p:nvSpPr>
        <p:spPr>
          <a:xfrm>
            <a:off x="2389406" y="5368581"/>
            <a:ext cx="7314248" cy="805048"/>
          </a:xfrm>
        </p:spPr>
        <p:txBody>
          <a:bodyPr/>
          <a:lstStyle>
            <a:lvl1pPr marL="0" indent="0">
              <a:buNone/>
              <a:defRPr sz="1400"/>
            </a:lvl1pPr>
            <a:lvl2pPr marL="457171" indent="0">
              <a:buNone/>
              <a:defRPr sz="1200"/>
            </a:lvl2pPr>
            <a:lvl3pPr marL="914341" indent="0">
              <a:buNone/>
              <a:defRPr sz="1000"/>
            </a:lvl3pPr>
            <a:lvl4pPr marL="1371512" indent="0">
              <a:buNone/>
              <a:defRPr sz="1000"/>
            </a:lvl4pPr>
            <a:lvl5pPr marL="1828683" indent="0">
              <a:buNone/>
              <a:defRPr sz="1000"/>
            </a:lvl5pPr>
            <a:lvl6pPr marL="2285854" indent="0">
              <a:buNone/>
              <a:defRPr sz="1000"/>
            </a:lvl6pPr>
            <a:lvl7pPr marL="2743024" indent="0">
              <a:buNone/>
              <a:defRPr sz="1000"/>
            </a:lvl7pPr>
            <a:lvl8pPr marL="3200195" indent="0">
              <a:buNone/>
              <a:defRPr sz="1000"/>
            </a:lvl8pPr>
            <a:lvl9pPr marL="3657366" indent="0">
              <a:buNone/>
              <a:defRPr sz="1000"/>
            </a:lvl9pPr>
          </a:lstStyle>
          <a:p>
            <a:pPr lvl="0"/>
            <a:r>
              <a:rPr lang="zh-CN" altLang="en-US"/>
              <a:t>单击此处编辑母版文本样式</a:t>
            </a:r>
          </a:p>
        </p:txBody>
      </p:sp>
      <p:sp>
        <p:nvSpPr>
          <p:cNvPr id="5" name="Rectangle 7"/>
          <p:cNvSpPr>
            <a:spLocks noGrp="1" noChangeArrowheads="1"/>
          </p:cNvSpPr>
          <p:nvPr>
            <p:ph type="sldNum" sz="quarter" idx="10"/>
          </p:nvPr>
        </p:nvSpPr>
        <p:spPr>
          <a:ln/>
        </p:spPr>
        <p:txBody>
          <a:bodyPr/>
          <a:lstStyle>
            <a:lvl1pPr>
              <a:defRPr/>
            </a:lvl1pPr>
          </a:lstStyle>
          <a:p>
            <a:pPr>
              <a:defRPr/>
            </a:pPr>
            <a:r>
              <a:rPr lang="zh-CN" altLang="en-US">
                <a:solidFill>
                  <a:srgbClr val="777777"/>
                </a:solidFill>
              </a:rPr>
              <a:t> </a:t>
            </a:r>
            <a:fld id="{2B515DD1-EDC2-489F-98B0-7595C6E4945E}" type="slidenum">
              <a:rPr lang="zh-CN" altLang="en-US">
                <a:solidFill>
                  <a:srgbClr val="777777"/>
                </a:solidFill>
              </a:rPr>
              <a:pPr>
                <a:defRPr/>
              </a:pPr>
              <a:t>‹#›</a:t>
            </a:fld>
            <a:r>
              <a:rPr lang="en-US" altLang="zh-CN" dirty="0">
                <a:solidFill>
                  <a:srgbClr val="777777"/>
                </a:solidFill>
              </a:rPr>
              <a:t> </a:t>
            </a:r>
          </a:p>
        </p:txBody>
      </p:sp>
    </p:spTree>
    <p:extLst>
      <p:ext uri="{BB962C8B-B14F-4D97-AF65-F5344CB8AC3E}">
        <p14:creationId xmlns:p14="http://schemas.microsoft.com/office/powerpoint/2010/main" val="2444216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image" Target="../media/image4.jpg"/><Relationship Id="rId5" Type="http://schemas.openxmlformats.org/officeDocument/2006/relationships/image" Target="../media/image3.jpeg"/><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p:cNvSpPr>
            <a:spLocks noGrp="1" noChangeArrowheads="1"/>
          </p:cNvSpPr>
          <p:nvPr>
            <p:ph type="title"/>
          </p:nvPr>
        </p:nvSpPr>
        <p:spPr bwMode="auto">
          <a:xfrm>
            <a:off x="469841" y="751063"/>
            <a:ext cx="9868733" cy="581160"/>
          </a:xfrm>
          <a:prstGeom prst="rect">
            <a:avLst/>
          </a:prstGeom>
          <a:noFill/>
          <a:ln w="9525">
            <a:noFill/>
            <a:miter lim="800000"/>
            <a:headEnd/>
            <a:tailEnd/>
          </a:ln>
        </p:spPr>
        <p:txBody>
          <a:bodyPr vert="horz" wrap="square" lIns="92058" tIns="46029" rIns="92058" bIns="46029" numCol="1" anchor="b" anchorCtr="0" compatLnSpc="1">
            <a:prstTxWarp prst="textNoShape">
              <a:avLst/>
            </a:prstTxWarp>
          </a:bodyPr>
          <a:lstStyle/>
          <a:p>
            <a:pPr lvl="0"/>
            <a:r>
              <a:rPr lang="en-US" altLang="zh-CN"/>
              <a:t>Click to edit master title style which should run no more than two lines and should not be all initial caps</a:t>
            </a:r>
          </a:p>
        </p:txBody>
      </p:sp>
      <p:sp>
        <p:nvSpPr>
          <p:cNvPr id="1027" name="Rectangle 4"/>
          <p:cNvSpPr>
            <a:spLocks noGrp="1" noChangeArrowheads="1"/>
          </p:cNvSpPr>
          <p:nvPr>
            <p:ph type="body" idx="1"/>
          </p:nvPr>
        </p:nvSpPr>
        <p:spPr bwMode="auto">
          <a:xfrm>
            <a:off x="755554" y="2091224"/>
            <a:ext cx="10586189" cy="4093523"/>
          </a:xfrm>
          <a:prstGeom prst="rect">
            <a:avLst/>
          </a:prstGeom>
          <a:noFill/>
          <a:ln w="9525">
            <a:noFill/>
            <a:miter lim="800000"/>
            <a:headEnd/>
            <a:tailEnd/>
          </a:ln>
        </p:spPr>
        <p:txBody>
          <a:bodyPr vert="horz" wrap="square" lIns="92058" tIns="46029" rIns="92058" bIns="46029"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1" name="Rectangle 7"/>
          <p:cNvSpPr>
            <a:spLocks noGrp="1" noChangeArrowheads="1"/>
          </p:cNvSpPr>
          <p:nvPr>
            <p:ph type="sldNum" sz="quarter" idx="4"/>
          </p:nvPr>
        </p:nvSpPr>
        <p:spPr bwMode="auto">
          <a:xfrm>
            <a:off x="9189372" y="6615058"/>
            <a:ext cx="2539669" cy="222301"/>
          </a:xfrm>
          <a:prstGeom prst="rect">
            <a:avLst/>
          </a:prstGeom>
          <a:noFill/>
          <a:ln w="9525">
            <a:noFill/>
            <a:miter lim="800000"/>
            <a:headEnd/>
            <a:tailEnd/>
          </a:ln>
          <a:effectLst/>
        </p:spPr>
        <p:txBody>
          <a:bodyPr vert="horz" wrap="square" lIns="92058" tIns="46029" rIns="92058" bIns="46029" numCol="1" anchor="t" anchorCtr="0" compatLnSpc="1">
            <a:prstTxWarp prst="textNoShape">
              <a:avLst/>
            </a:prstTxWarp>
          </a:bodyPr>
          <a:lstStyle>
            <a:lvl1pPr algn="r">
              <a:defRPr sz="1000">
                <a:solidFill>
                  <a:schemeClr val="hlink"/>
                </a:solidFill>
                <a:ea typeface="宋体" charset="-122"/>
              </a:defRPr>
            </a:lvl1pPr>
          </a:lstStyle>
          <a:p>
            <a:pPr>
              <a:defRPr/>
            </a:pPr>
            <a:r>
              <a:rPr lang="zh-CN" altLang="en-US">
                <a:solidFill>
                  <a:srgbClr val="777777"/>
                </a:solidFill>
              </a:rPr>
              <a:t> </a:t>
            </a:r>
            <a:fld id="{97462F18-1EAF-4997-A401-4079BCCCC004}" type="slidenum">
              <a:rPr lang="zh-CN" altLang="en-US">
                <a:solidFill>
                  <a:srgbClr val="777777"/>
                </a:solidFill>
              </a:rPr>
              <a:pPr>
                <a:defRPr/>
              </a:pPr>
              <a:t>‹#›</a:t>
            </a:fld>
            <a:r>
              <a:rPr lang="en-US" altLang="zh-CN" dirty="0">
                <a:solidFill>
                  <a:srgbClr val="777777"/>
                </a:solidFill>
              </a:rPr>
              <a:t> </a:t>
            </a:r>
          </a:p>
        </p:txBody>
      </p:sp>
      <p:pic>
        <p:nvPicPr>
          <p:cNvPr id="8" name="Picture 2"/>
          <p:cNvPicPr>
            <a:picLocks noChangeAspect="1" noChangeArrowheads="1"/>
          </p:cNvPicPr>
          <p:nvPr userDrawn="1"/>
        </p:nvPicPr>
        <p:blipFill>
          <a:blip r:embed="rId17">
            <a:extLst>
              <a:ext uri="{28A0092B-C50C-407E-A947-70E740481C1C}">
                <a14:useLocalDpi xmlns:a14="http://schemas.microsoft.com/office/drawing/2010/main" val="0"/>
              </a:ext>
            </a:extLst>
          </a:blip>
          <a:srcRect/>
          <a:stretch>
            <a:fillRect/>
          </a:stretch>
        </p:blipFill>
        <p:spPr bwMode="auto">
          <a:xfrm>
            <a:off x="8823277" y="401638"/>
            <a:ext cx="2709318" cy="4030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35853"/>
      </p:ext>
    </p:extLst>
  </p:cSld>
  <p:clrMap bg1="lt1" tx1="dk1" bg2="lt2" tx2="dk2" accent1="accent1" accent2="accent2" accent3="accent3" accent4="accent4" accent5="accent5" accent6="accent6" hlink="hlink" folHlink="folHlink"/>
  <p:sldLayoutIdLst>
    <p:sldLayoutId id="2147483729" r:id="rId1"/>
    <p:sldLayoutId id="2147483730" r:id="rId2"/>
    <p:sldLayoutId id="2147483731" r:id="rId3"/>
    <p:sldLayoutId id="2147483732" r:id="rId4"/>
    <p:sldLayoutId id="2147483733" r:id="rId5"/>
    <p:sldLayoutId id="2147483734" r:id="rId6"/>
    <p:sldLayoutId id="2147483735" r:id="rId7"/>
    <p:sldLayoutId id="2147483736" r:id="rId8"/>
    <p:sldLayoutId id="2147483737" r:id="rId9"/>
    <p:sldLayoutId id="2147483738" r:id="rId10"/>
    <p:sldLayoutId id="2147483739" r:id="rId11"/>
    <p:sldLayoutId id="2147483740" r:id="rId12"/>
    <p:sldLayoutId id="2147483741" r:id="rId13"/>
    <p:sldLayoutId id="2147483742" r:id="rId14"/>
    <p:sldLayoutId id="2147483743" r:id="rId15"/>
  </p:sldLayoutIdLst>
  <p:hf hdr="0" ftr="0" dt="0"/>
  <p:txStyles>
    <p:titleStyle>
      <a:lvl1pPr algn="l" rtl="0" eaLnBrk="0" fontAlgn="base" hangingPunct="0">
        <a:spcBef>
          <a:spcPct val="0"/>
        </a:spcBef>
        <a:spcAft>
          <a:spcPct val="0"/>
        </a:spcAft>
        <a:defRPr sz="2000" b="1">
          <a:solidFill>
            <a:schemeClr val="tx1"/>
          </a:solidFill>
          <a:latin typeface="+mj-lt"/>
          <a:ea typeface="+mj-ea"/>
          <a:cs typeface="+mj-cs"/>
        </a:defRPr>
      </a:lvl1pPr>
      <a:lvl2pPr algn="l" rtl="0" eaLnBrk="0" fontAlgn="base" hangingPunct="0">
        <a:spcBef>
          <a:spcPct val="0"/>
        </a:spcBef>
        <a:spcAft>
          <a:spcPct val="0"/>
        </a:spcAft>
        <a:defRPr sz="2000" b="1">
          <a:solidFill>
            <a:schemeClr val="tx1"/>
          </a:solidFill>
          <a:latin typeface="Arial" charset="0"/>
          <a:cs typeface="Arial" charset="0"/>
        </a:defRPr>
      </a:lvl2pPr>
      <a:lvl3pPr algn="l" rtl="0" eaLnBrk="0" fontAlgn="base" hangingPunct="0">
        <a:spcBef>
          <a:spcPct val="0"/>
        </a:spcBef>
        <a:spcAft>
          <a:spcPct val="0"/>
        </a:spcAft>
        <a:defRPr sz="2000" b="1">
          <a:solidFill>
            <a:schemeClr val="tx1"/>
          </a:solidFill>
          <a:latin typeface="Arial" charset="0"/>
          <a:cs typeface="Arial" charset="0"/>
        </a:defRPr>
      </a:lvl3pPr>
      <a:lvl4pPr algn="l" rtl="0" eaLnBrk="0" fontAlgn="base" hangingPunct="0">
        <a:spcBef>
          <a:spcPct val="0"/>
        </a:spcBef>
        <a:spcAft>
          <a:spcPct val="0"/>
        </a:spcAft>
        <a:defRPr sz="2000" b="1">
          <a:solidFill>
            <a:schemeClr val="tx1"/>
          </a:solidFill>
          <a:latin typeface="Arial" charset="0"/>
          <a:cs typeface="Arial" charset="0"/>
        </a:defRPr>
      </a:lvl4pPr>
      <a:lvl5pPr algn="l" rtl="0" eaLnBrk="0" fontAlgn="base" hangingPunct="0">
        <a:spcBef>
          <a:spcPct val="0"/>
        </a:spcBef>
        <a:spcAft>
          <a:spcPct val="0"/>
        </a:spcAft>
        <a:defRPr sz="2000" b="1">
          <a:solidFill>
            <a:schemeClr val="tx1"/>
          </a:solidFill>
          <a:latin typeface="Arial" charset="0"/>
          <a:cs typeface="Arial" charset="0"/>
        </a:defRPr>
      </a:lvl5pPr>
      <a:lvl6pPr marL="457171" algn="l" rtl="0" fontAlgn="base">
        <a:spcBef>
          <a:spcPct val="0"/>
        </a:spcBef>
        <a:spcAft>
          <a:spcPct val="0"/>
        </a:spcAft>
        <a:defRPr sz="2000" b="1">
          <a:solidFill>
            <a:schemeClr val="tx1"/>
          </a:solidFill>
          <a:latin typeface="Arial" charset="0"/>
          <a:cs typeface="Arial" charset="0"/>
        </a:defRPr>
      </a:lvl6pPr>
      <a:lvl7pPr marL="914341" algn="l" rtl="0" fontAlgn="base">
        <a:spcBef>
          <a:spcPct val="0"/>
        </a:spcBef>
        <a:spcAft>
          <a:spcPct val="0"/>
        </a:spcAft>
        <a:defRPr sz="2000" b="1">
          <a:solidFill>
            <a:schemeClr val="tx1"/>
          </a:solidFill>
          <a:latin typeface="Arial" charset="0"/>
          <a:cs typeface="Arial" charset="0"/>
        </a:defRPr>
      </a:lvl7pPr>
      <a:lvl8pPr marL="1371512" algn="l" rtl="0" fontAlgn="base">
        <a:spcBef>
          <a:spcPct val="0"/>
        </a:spcBef>
        <a:spcAft>
          <a:spcPct val="0"/>
        </a:spcAft>
        <a:defRPr sz="2000" b="1">
          <a:solidFill>
            <a:schemeClr val="tx1"/>
          </a:solidFill>
          <a:latin typeface="Arial" charset="0"/>
          <a:cs typeface="Arial" charset="0"/>
        </a:defRPr>
      </a:lvl8pPr>
      <a:lvl9pPr marL="1828683" algn="l" rtl="0" fontAlgn="base">
        <a:spcBef>
          <a:spcPct val="0"/>
        </a:spcBef>
        <a:spcAft>
          <a:spcPct val="0"/>
        </a:spcAft>
        <a:defRPr sz="2000" b="1">
          <a:solidFill>
            <a:schemeClr val="tx1"/>
          </a:solidFill>
          <a:latin typeface="Arial" charset="0"/>
          <a:cs typeface="Arial" charset="0"/>
        </a:defRPr>
      </a:lvl9pPr>
    </p:titleStyle>
    <p:bodyStyle>
      <a:lvl1pPr marL="168264" indent="-168264" algn="l" rtl="0" eaLnBrk="0" fontAlgn="base" hangingPunct="0">
        <a:spcBef>
          <a:spcPct val="20000"/>
        </a:spcBef>
        <a:spcAft>
          <a:spcPct val="0"/>
        </a:spcAft>
        <a:buClr>
          <a:schemeClr val="tx2"/>
        </a:buClr>
        <a:buFont typeface="Wingdings" pitchFamily="2" charset="2"/>
        <a:buChar char="§"/>
        <a:defRPr sz="1500">
          <a:solidFill>
            <a:schemeClr val="tx1"/>
          </a:solidFill>
          <a:latin typeface="+mn-lt"/>
          <a:ea typeface="+mn-ea"/>
          <a:cs typeface="+mn-cs"/>
        </a:defRPr>
      </a:lvl1pPr>
      <a:lvl2pPr marL="628610" indent="-171439" algn="l" rtl="0" eaLnBrk="0" fontAlgn="base" hangingPunct="0">
        <a:spcBef>
          <a:spcPct val="20000"/>
        </a:spcBef>
        <a:spcAft>
          <a:spcPct val="0"/>
        </a:spcAft>
        <a:buClr>
          <a:schemeClr val="tx1"/>
        </a:buClr>
        <a:buFont typeface="Arial" charset="0"/>
        <a:buChar char="–"/>
        <a:defRPr sz="1400">
          <a:solidFill>
            <a:schemeClr val="tx1"/>
          </a:solidFill>
          <a:latin typeface="+mn-lt"/>
          <a:cs typeface="+mn-cs"/>
        </a:defRPr>
      </a:lvl2pPr>
      <a:lvl3pPr marL="1085781" indent="-171439" algn="l" rtl="0" eaLnBrk="0" fontAlgn="base" hangingPunct="0">
        <a:spcBef>
          <a:spcPct val="20000"/>
        </a:spcBef>
        <a:spcAft>
          <a:spcPct val="0"/>
        </a:spcAft>
        <a:buClr>
          <a:schemeClr val="tx2"/>
        </a:buClr>
        <a:buFont typeface="Wingdings" pitchFamily="2" charset="2"/>
        <a:buChar char="§"/>
        <a:defRPr sz="1200">
          <a:solidFill>
            <a:schemeClr val="tx1"/>
          </a:solidFill>
          <a:latin typeface="+mn-lt"/>
          <a:cs typeface="+mn-cs"/>
        </a:defRPr>
      </a:lvl3pPr>
      <a:lvl4pPr marL="1542951" indent="-171439" algn="l" rtl="0" eaLnBrk="0" fontAlgn="base" hangingPunct="0">
        <a:spcBef>
          <a:spcPct val="20000"/>
        </a:spcBef>
        <a:spcAft>
          <a:spcPct val="0"/>
        </a:spcAft>
        <a:buClr>
          <a:schemeClr val="tx1"/>
        </a:buClr>
        <a:buFont typeface="Arial" charset="0"/>
        <a:buChar char="–"/>
        <a:defRPr sz="1200">
          <a:solidFill>
            <a:schemeClr val="tx1"/>
          </a:solidFill>
          <a:latin typeface="+mn-lt"/>
          <a:cs typeface="+mn-cs"/>
        </a:defRPr>
      </a:lvl4pPr>
      <a:lvl5pPr marL="2000122" indent="-171439" algn="l" rtl="0" eaLnBrk="0" fontAlgn="base" hangingPunct="0">
        <a:spcBef>
          <a:spcPct val="20000"/>
        </a:spcBef>
        <a:spcAft>
          <a:spcPct val="0"/>
        </a:spcAft>
        <a:buClr>
          <a:schemeClr val="tx2"/>
        </a:buClr>
        <a:buFont typeface="Wingdings" pitchFamily="2" charset="2"/>
        <a:buChar char="§"/>
        <a:defRPr sz="1200">
          <a:solidFill>
            <a:schemeClr val="tx1"/>
          </a:solidFill>
          <a:latin typeface="+mn-lt"/>
          <a:cs typeface="+mn-cs"/>
        </a:defRPr>
      </a:lvl5pPr>
      <a:lvl6pPr marL="2457293" indent="-171439" algn="l" rtl="0" fontAlgn="base">
        <a:spcBef>
          <a:spcPct val="20000"/>
        </a:spcBef>
        <a:spcAft>
          <a:spcPct val="0"/>
        </a:spcAft>
        <a:buClr>
          <a:schemeClr val="tx2"/>
        </a:buClr>
        <a:buFont typeface="Wingdings" pitchFamily="2" charset="2"/>
        <a:buChar char="§"/>
        <a:defRPr sz="1200">
          <a:solidFill>
            <a:schemeClr val="tx1"/>
          </a:solidFill>
          <a:latin typeface="+mn-lt"/>
          <a:cs typeface="+mn-cs"/>
        </a:defRPr>
      </a:lvl6pPr>
      <a:lvl7pPr marL="2914463" indent="-171439" algn="l" rtl="0" fontAlgn="base">
        <a:spcBef>
          <a:spcPct val="20000"/>
        </a:spcBef>
        <a:spcAft>
          <a:spcPct val="0"/>
        </a:spcAft>
        <a:buClr>
          <a:schemeClr val="tx2"/>
        </a:buClr>
        <a:buFont typeface="Wingdings" pitchFamily="2" charset="2"/>
        <a:buChar char="§"/>
        <a:defRPr sz="1200">
          <a:solidFill>
            <a:schemeClr val="tx1"/>
          </a:solidFill>
          <a:latin typeface="+mn-lt"/>
          <a:cs typeface="+mn-cs"/>
        </a:defRPr>
      </a:lvl7pPr>
      <a:lvl8pPr marL="3371634" indent="-171439" algn="l" rtl="0" fontAlgn="base">
        <a:spcBef>
          <a:spcPct val="20000"/>
        </a:spcBef>
        <a:spcAft>
          <a:spcPct val="0"/>
        </a:spcAft>
        <a:buClr>
          <a:schemeClr val="tx2"/>
        </a:buClr>
        <a:buFont typeface="Wingdings" pitchFamily="2" charset="2"/>
        <a:buChar char="§"/>
        <a:defRPr sz="1200">
          <a:solidFill>
            <a:schemeClr val="tx1"/>
          </a:solidFill>
          <a:latin typeface="+mn-lt"/>
          <a:cs typeface="+mn-cs"/>
        </a:defRPr>
      </a:lvl8pPr>
      <a:lvl9pPr marL="3828805" indent="-171439" algn="l" rtl="0" fontAlgn="base">
        <a:spcBef>
          <a:spcPct val="20000"/>
        </a:spcBef>
        <a:spcAft>
          <a:spcPct val="0"/>
        </a:spcAft>
        <a:buClr>
          <a:schemeClr val="tx2"/>
        </a:buClr>
        <a:buFont typeface="Wingdings" pitchFamily="2" charset="2"/>
        <a:buChar char="§"/>
        <a:defRPr sz="1200">
          <a:solidFill>
            <a:schemeClr val="tx1"/>
          </a:solidFill>
          <a:latin typeface="+mn-lt"/>
          <a:cs typeface="+mn-cs"/>
        </a:defRPr>
      </a:lvl9pPr>
    </p:bodyStyle>
    <p:otherStyle>
      <a:defPPr>
        <a:defRPr lang="zh-CN"/>
      </a:defPPr>
      <a:lvl1pPr marL="0" algn="l" defTabSz="914341" rtl="0" eaLnBrk="1" latinLnBrk="0" hangingPunct="1">
        <a:defRPr sz="1800" kern="1200">
          <a:solidFill>
            <a:schemeClr val="tx1"/>
          </a:solidFill>
          <a:latin typeface="+mn-lt"/>
          <a:ea typeface="+mn-ea"/>
          <a:cs typeface="+mn-cs"/>
        </a:defRPr>
      </a:lvl1pPr>
      <a:lvl2pPr marL="457171" algn="l" defTabSz="914341" rtl="0" eaLnBrk="1" latinLnBrk="0" hangingPunct="1">
        <a:defRPr sz="1800" kern="1200">
          <a:solidFill>
            <a:schemeClr val="tx1"/>
          </a:solidFill>
          <a:latin typeface="+mn-lt"/>
          <a:ea typeface="+mn-ea"/>
          <a:cs typeface="+mn-cs"/>
        </a:defRPr>
      </a:lvl2pPr>
      <a:lvl3pPr marL="914341" algn="l" defTabSz="914341" rtl="0" eaLnBrk="1" latinLnBrk="0" hangingPunct="1">
        <a:defRPr sz="1800" kern="1200">
          <a:solidFill>
            <a:schemeClr val="tx1"/>
          </a:solidFill>
          <a:latin typeface="+mn-lt"/>
          <a:ea typeface="+mn-ea"/>
          <a:cs typeface="+mn-cs"/>
        </a:defRPr>
      </a:lvl3pPr>
      <a:lvl4pPr marL="1371512" algn="l" defTabSz="914341" rtl="0" eaLnBrk="1" latinLnBrk="0" hangingPunct="1">
        <a:defRPr sz="1800" kern="1200">
          <a:solidFill>
            <a:schemeClr val="tx1"/>
          </a:solidFill>
          <a:latin typeface="+mn-lt"/>
          <a:ea typeface="+mn-ea"/>
          <a:cs typeface="+mn-cs"/>
        </a:defRPr>
      </a:lvl4pPr>
      <a:lvl5pPr marL="1828683" algn="l" defTabSz="914341" rtl="0" eaLnBrk="1" latinLnBrk="0" hangingPunct="1">
        <a:defRPr sz="1800" kern="1200">
          <a:solidFill>
            <a:schemeClr val="tx1"/>
          </a:solidFill>
          <a:latin typeface="+mn-lt"/>
          <a:ea typeface="+mn-ea"/>
          <a:cs typeface="+mn-cs"/>
        </a:defRPr>
      </a:lvl5pPr>
      <a:lvl6pPr marL="2285854" algn="l" defTabSz="914341" rtl="0" eaLnBrk="1" latinLnBrk="0" hangingPunct="1">
        <a:defRPr sz="1800" kern="1200">
          <a:solidFill>
            <a:schemeClr val="tx1"/>
          </a:solidFill>
          <a:latin typeface="+mn-lt"/>
          <a:ea typeface="+mn-ea"/>
          <a:cs typeface="+mn-cs"/>
        </a:defRPr>
      </a:lvl6pPr>
      <a:lvl7pPr marL="2743024" algn="l" defTabSz="914341" rtl="0" eaLnBrk="1" latinLnBrk="0" hangingPunct="1">
        <a:defRPr sz="1800" kern="1200">
          <a:solidFill>
            <a:schemeClr val="tx1"/>
          </a:solidFill>
          <a:latin typeface="+mn-lt"/>
          <a:ea typeface="+mn-ea"/>
          <a:cs typeface="+mn-cs"/>
        </a:defRPr>
      </a:lvl7pPr>
      <a:lvl8pPr marL="3200195" algn="l" defTabSz="914341" rtl="0" eaLnBrk="1" latinLnBrk="0" hangingPunct="1">
        <a:defRPr sz="1800" kern="1200">
          <a:solidFill>
            <a:schemeClr val="tx1"/>
          </a:solidFill>
          <a:latin typeface="+mn-lt"/>
          <a:ea typeface="+mn-ea"/>
          <a:cs typeface="+mn-cs"/>
        </a:defRPr>
      </a:lvl8pPr>
      <a:lvl9pPr marL="3657366" algn="l" defTabSz="914341"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8434" name="图片 77" descr="红色2.jpg"/>
          <p:cNvPicPr>
            <a:picLocks noChangeAspect="1"/>
          </p:cNvPicPr>
          <p:nvPr/>
        </p:nvPicPr>
        <p:blipFill>
          <a:blip r:embed="rId5"/>
          <a:srcRect/>
          <a:stretch>
            <a:fillRect/>
          </a:stretch>
        </p:blipFill>
        <p:spPr bwMode="auto">
          <a:xfrm>
            <a:off x="1" y="1870508"/>
            <a:ext cx="12190413" cy="2580285"/>
          </a:xfrm>
          <a:prstGeom prst="rect">
            <a:avLst/>
          </a:prstGeom>
          <a:noFill/>
          <a:ln w="9525">
            <a:noFill/>
            <a:miter lim="800000"/>
            <a:headEnd/>
            <a:tailEnd/>
          </a:ln>
        </p:spPr>
      </p:pic>
      <p:sp>
        <p:nvSpPr>
          <p:cNvPr id="18435" name="Rectangle 8"/>
          <p:cNvSpPr>
            <a:spLocks noGrp="1" noChangeArrowheads="1"/>
          </p:cNvSpPr>
          <p:nvPr>
            <p:ph type="title"/>
          </p:nvPr>
        </p:nvSpPr>
        <p:spPr bwMode="auto">
          <a:xfrm>
            <a:off x="4662412" y="2619983"/>
            <a:ext cx="6804197" cy="584757"/>
          </a:xfrm>
          <a:prstGeom prst="rect">
            <a:avLst/>
          </a:prstGeom>
          <a:noFill/>
          <a:ln w="9525">
            <a:noFill/>
            <a:miter lim="800000"/>
            <a:headEnd/>
            <a:tailEnd/>
          </a:ln>
        </p:spPr>
        <p:txBody>
          <a:bodyPr vert="horz" wrap="square" lIns="0" tIns="45711" rIns="91423" bIns="45711" numCol="1" anchor="t" anchorCtr="0" compatLnSpc="1">
            <a:prstTxWarp prst="textNoShape">
              <a:avLst/>
            </a:prstTxWarp>
            <a:spAutoFit/>
          </a:bodyPr>
          <a:lstStyle/>
          <a:p>
            <a:pPr lvl="0"/>
            <a:r>
              <a:rPr lang="zh-CN" altLang="en-US"/>
              <a:t>单击此处编辑母版标题样式</a:t>
            </a:r>
          </a:p>
        </p:txBody>
      </p:sp>
      <p:sp>
        <p:nvSpPr>
          <p:cNvPr id="81" name="Rectangle 19"/>
          <p:cNvSpPr>
            <a:spLocks noGrp="1" noChangeArrowheads="1"/>
          </p:cNvSpPr>
          <p:nvPr>
            <p:ph type="dt" sz="quarter" idx="2"/>
          </p:nvPr>
        </p:nvSpPr>
        <p:spPr bwMode="auto">
          <a:xfrm>
            <a:off x="8622177" y="3818822"/>
            <a:ext cx="2844430" cy="215444"/>
          </a:xfrm>
          <a:prstGeom prst="rect">
            <a:avLst/>
          </a:prstGeom>
          <a:noFill/>
          <a:ln>
            <a:noFill/>
          </a:ln>
          <a:effectLst/>
          <a:extLst/>
        </p:spPr>
        <p:txBody>
          <a:bodyPr vert="horz" wrap="square" lIns="0" tIns="0" rIns="0" bIns="0" numCol="1" anchor="t" anchorCtr="0" compatLnSpc="1">
            <a:prstTxWarp prst="textNoShape">
              <a:avLst/>
            </a:prstTxWarp>
            <a:spAutoFit/>
          </a:bodyPr>
          <a:lstStyle>
            <a:lvl1pPr algn="r">
              <a:defRPr sz="1400">
                <a:solidFill>
                  <a:srgbClr val="FFFFFF"/>
                </a:solidFill>
                <a:latin typeface="+mn-lt"/>
                <a:ea typeface="+mj-ea"/>
              </a:defRPr>
            </a:lvl1pPr>
          </a:lstStyle>
          <a:p>
            <a:pPr>
              <a:defRPr/>
            </a:pPr>
            <a:endParaRPr lang="en-US" altLang="zh-CN"/>
          </a:p>
        </p:txBody>
      </p:sp>
      <p:grpSp>
        <p:nvGrpSpPr>
          <p:cNvPr id="18438" name="组合 85"/>
          <p:cNvGrpSpPr>
            <a:grpSpLocks/>
          </p:cNvGrpSpPr>
          <p:nvPr/>
        </p:nvGrpSpPr>
        <p:grpSpPr bwMode="auto">
          <a:xfrm>
            <a:off x="692061" y="5860818"/>
            <a:ext cx="4211922" cy="512612"/>
            <a:chOff x="864781" y="4146698"/>
            <a:chExt cx="3158866" cy="512865"/>
          </a:xfrm>
        </p:grpSpPr>
        <p:sp>
          <p:nvSpPr>
            <p:cNvPr id="84" name="TextBox 83"/>
            <p:cNvSpPr txBox="1"/>
            <p:nvPr userDrawn="1"/>
          </p:nvSpPr>
          <p:spPr>
            <a:xfrm>
              <a:off x="864781" y="4146698"/>
              <a:ext cx="1291237" cy="307929"/>
            </a:xfrm>
            <a:prstGeom prst="rect">
              <a:avLst/>
            </a:prstGeom>
            <a:noFill/>
          </p:spPr>
          <p:txBody>
            <a:bodyPr wrap="none">
              <a:spAutoFit/>
            </a:bodyPr>
            <a:lstStyle/>
            <a:p>
              <a:pPr>
                <a:defRPr/>
              </a:pPr>
              <a:r>
                <a:rPr lang="en-US" altLang="zh-CN" sz="1400" dirty="0">
                  <a:solidFill>
                    <a:srgbClr val="B2B2B2">
                      <a:lumMod val="50000"/>
                    </a:srgbClr>
                  </a:solidFill>
                </a:rPr>
                <a:t>www.</a:t>
              </a:r>
              <a:r>
                <a:rPr lang="en-US" altLang="zh-CN" sz="1400" dirty="0">
                  <a:solidFill>
                    <a:srgbClr val="740001"/>
                  </a:solidFill>
                </a:rPr>
                <a:t>S</a:t>
              </a:r>
              <a:r>
                <a:rPr lang="en-US" altLang="zh-CN" sz="1400" dirty="0">
                  <a:solidFill>
                    <a:srgbClr val="B2B2B2">
                      <a:lumMod val="50000"/>
                    </a:srgbClr>
                  </a:solidFill>
                </a:rPr>
                <a:t>un</a:t>
              </a:r>
              <a:r>
                <a:rPr lang="en-US" altLang="zh-CN" sz="1400" dirty="0">
                  <a:solidFill>
                    <a:srgbClr val="740001"/>
                  </a:solidFill>
                </a:rPr>
                <a:t>E</a:t>
              </a:r>
              <a:r>
                <a:rPr lang="en-US" altLang="zh-CN" sz="1400" dirty="0">
                  <a:solidFill>
                    <a:srgbClr val="B2B2B2">
                      <a:lumMod val="50000"/>
                    </a:srgbClr>
                  </a:solidFill>
                </a:rPr>
                <a:t>ee.com</a:t>
              </a:r>
              <a:endParaRPr lang="zh-CN" altLang="en-US" sz="1400" dirty="0">
                <a:solidFill>
                  <a:srgbClr val="B2B2B2">
                    <a:lumMod val="50000"/>
                  </a:srgbClr>
                </a:solidFill>
              </a:endParaRPr>
            </a:p>
          </p:txBody>
        </p:sp>
        <p:sp>
          <p:nvSpPr>
            <p:cNvPr id="85" name="TextBox 84"/>
            <p:cNvSpPr txBox="1"/>
            <p:nvPr userDrawn="1"/>
          </p:nvSpPr>
          <p:spPr>
            <a:xfrm>
              <a:off x="864781" y="4351634"/>
              <a:ext cx="3158866" cy="307929"/>
            </a:xfrm>
            <a:prstGeom prst="rect">
              <a:avLst/>
            </a:prstGeom>
            <a:noFill/>
          </p:spPr>
          <p:txBody>
            <a:bodyPr wrap="none">
              <a:spAutoFit/>
            </a:bodyPr>
            <a:lstStyle/>
            <a:p>
              <a:pPr>
                <a:defRPr/>
              </a:pPr>
              <a:r>
                <a:rPr lang="en-US" altLang="zh-CN" sz="1400" dirty="0" err="1">
                  <a:solidFill>
                    <a:srgbClr val="740001"/>
                  </a:solidFill>
                </a:rPr>
                <a:t>S</a:t>
              </a:r>
              <a:r>
                <a:rPr lang="en-US" altLang="zh-CN" sz="1400" dirty="0" err="1">
                  <a:solidFill>
                    <a:srgbClr val="908F97"/>
                  </a:solidFill>
                </a:rPr>
                <a:t>un</a:t>
              </a:r>
              <a:r>
                <a:rPr lang="en-US" altLang="zh-CN" sz="1400" dirty="0" err="1">
                  <a:solidFill>
                    <a:srgbClr val="740001"/>
                  </a:solidFill>
                </a:rPr>
                <a:t>E</a:t>
              </a:r>
              <a:r>
                <a:rPr lang="en-US" altLang="zh-CN" sz="1400" dirty="0" err="1">
                  <a:solidFill>
                    <a:srgbClr val="908F97"/>
                  </a:solidFill>
                </a:rPr>
                <a:t>ee</a:t>
              </a:r>
              <a:r>
                <a:rPr lang="en-US" altLang="zh-CN" sz="1400" dirty="0">
                  <a:solidFill>
                    <a:srgbClr val="908F97"/>
                  </a:solidFill>
                </a:rPr>
                <a:t> </a:t>
              </a:r>
              <a:r>
                <a:rPr lang="en-US" altLang="zh-CN" sz="1400" dirty="0" err="1">
                  <a:solidFill>
                    <a:srgbClr val="908F97"/>
                  </a:solidFill>
                </a:rPr>
                <a:t>Weilian</a:t>
              </a:r>
              <a:r>
                <a:rPr lang="en-US" altLang="zh-CN" sz="1400" dirty="0">
                  <a:solidFill>
                    <a:srgbClr val="908F97"/>
                  </a:solidFill>
                </a:rPr>
                <a:t> Science &amp; Technology CO,LTD.</a:t>
              </a:r>
              <a:endParaRPr lang="zh-CN" altLang="en-US" sz="1400" dirty="0">
                <a:solidFill>
                  <a:srgbClr val="908F97"/>
                </a:solidFill>
              </a:endParaRPr>
            </a:p>
          </p:txBody>
        </p:sp>
      </p:grpSp>
      <p:sp>
        <p:nvSpPr>
          <p:cNvPr id="88" name="Line 7"/>
          <p:cNvSpPr>
            <a:spLocks noChangeShapeType="1"/>
          </p:cNvSpPr>
          <p:nvPr/>
        </p:nvSpPr>
        <p:spPr bwMode="auto">
          <a:xfrm>
            <a:off x="4558352" y="3248777"/>
            <a:ext cx="6880744" cy="0"/>
          </a:xfrm>
          <a:prstGeom prst="line">
            <a:avLst/>
          </a:prstGeom>
          <a:noFill/>
          <a:ln w="31750">
            <a:solidFill>
              <a:srgbClr val="908F97"/>
            </a:solidFill>
            <a:prstDash val="sysDot"/>
            <a:round/>
            <a:headEnd type="none" w="sm" len="sm"/>
            <a:tailEnd type="none" w="sm" len="sm"/>
          </a:ln>
          <a:effectLst/>
        </p:spPr>
        <p:txBody>
          <a:bodyPr lIns="91423" tIns="45711" rIns="91423" bIns="45711"/>
          <a:lstStyle/>
          <a:p>
            <a:pPr>
              <a:defRPr/>
            </a:pPr>
            <a:endParaRPr lang="zh-CN" altLang="en-US" sz="2400">
              <a:solidFill>
                <a:srgbClr val="000000"/>
              </a:solidFill>
              <a:ea typeface="华文细黑"/>
            </a:endParaRPr>
          </a:p>
        </p:txBody>
      </p:sp>
      <p:pic>
        <p:nvPicPr>
          <p:cNvPr id="12" name="Picture 2"/>
          <p:cNvPicPr>
            <a:picLocks noChangeAspect="1" noChangeArrowheads="1"/>
          </p:cNvPicPr>
          <p:nvPr userDrawn="1"/>
        </p:nvPicPr>
        <p:blipFill>
          <a:blip r:embed="rId6">
            <a:extLst>
              <a:ext uri="{28A0092B-C50C-407E-A947-70E740481C1C}">
                <a14:useLocalDpi xmlns:a14="http://schemas.microsoft.com/office/drawing/2010/main" val="0"/>
              </a:ext>
            </a:extLst>
          </a:blip>
          <a:stretch>
            <a:fillRect/>
          </a:stretch>
        </p:blipFill>
        <p:spPr bwMode="auto">
          <a:xfrm>
            <a:off x="615658" y="657016"/>
            <a:ext cx="3810943" cy="5664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3035845"/>
      </p:ext>
    </p:extLst>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Lst>
  <p:transition advClick="0" advTm="8000">
    <p:fade thruBlk="1"/>
  </p:transition>
  <p:txStyles>
    <p:titleStyle>
      <a:lvl1pPr algn="r" rtl="0" eaLnBrk="0" fontAlgn="base" hangingPunct="0">
        <a:spcBef>
          <a:spcPct val="0"/>
        </a:spcBef>
        <a:spcAft>
          <a:spcPct val="0"/>
        </a:spcAft>
        <a:defRPr sz="3200" b="1">
          <a:solidFill>
            <a:schemeClr val="bg1"/>
          </a:solidFill>
          <a:latin typeface="+mn-lt"/>
          <a:ea typeface="黑体" pitchFamily="49" charset="-122"/>
          <a:cs typeface="+mj-cs"/>
        </a:defRPr>
      </a:lvl1pPr>
      <a:lvl2pPr algn="r" rtl="0" eaLnBrk="0" fontAlgn="base" hangingPunct="0">
        <a:spcBef>
          <a:spcPct val="0"/>
        </a:spcBef>
        <a:spcAft>
          <a:spcPct val="0"/>
        </a:spcAft>
        <a:defRPr sz="3200" b="1">
          <a:solidFill>
            <a:schemeClr val="bg1"/>
          </a:solidFill>
          <a:latin typeface="FrutigerNext LT Medium"/>
          <a:ea typeface="黑体" pitchFamily="49" charset="-122"/>
          <a:cs typeface="宋体" charset="-122"/>
        </a:defRPr>
      </a:lvl2pPr>
      <a:lvl3pPr algn="r" rtl="0" eaLnBrk="0" fontAlgn="base" hangingPunct="0">
        <a:spcBef>
          <a:spcPct val="0"/>
        </a:spcBef>
        <a:spcAft>
          <a:spcPct val="0"/>
        </a:spcAft>
        <a:defRPr sz="3200" b="1">
          <a:solidFill>
            <a:schemeClr val="bg1"/>
          </a:solidFill>
          <a:latin typeface="FrutigerNext LT Medium"/>
          <a:ea typeface="黑体" pitchFamily="49" charset="-122"/>
          <a:cs typeface="宋体" charset="-122"/>
        </a:defRPr>
      </a:lvl3pPr>
      <a:lvl4pPr algn="r" rtl="0" eaLnBrk="0" fontAlgn="base" hangingPunct="0">
        <a:spcBef>
          <a:spcPct val="0"/>
        </a:spcBef>
        <a:spcAft>
          <a:spcPct val="0"/>
        </a:spcAft>
        <a:defRPr sz="3200" b="1">
          <a:solidFill>
            <a:schemeClr val="bg1"/>
          </a:solidFill>
          <a:latin typeface="FrutigerNext LT Medium"/>
          <a:ea typeface="黑体" pitchFamily="49" charset="-122"/>
          <a:cs typeface="宋体" charset="-122"/>
        </a:defRPr>
      </a:lvl4pPr>
      <a:lvl5pPr algn="r" rtl="0" eaLnBrk="0" fontAlgn="base" hangingPunct="0">
        <a:spcBef>
          <a:spcPct val="0"/>
        </a:spcBef>
        <a:spcAft>
          <a:spcPct val="0"/>
        </a:spcAft>
        <a:defRPr sz="3200" b="1">
          <a:solidFill>
            <a:schemeClr val="bg1"/>
          </a:solidFill>
          <a:latin typeface="FrutigerNext LT Medium"/>
          <a:ea typeface="黑体" pitchFamily="49" charset="-122"/>
          <a:cs typeface="宋体" charset="-122"/>
        </a:defRPr>
      </a:lvl5pPr>
      <a:lvl6pPr marL="457171"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6pPr>
      <a:lvl7pPr marL="914341"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7pPr>
      <a:lvl8pPr marL="1371512"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8pPr>
      <a:lvl9pPr marL="1828683"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9pPr>
    </p:titleStyle>
    <p:bodyStyle>
      <a:lvl1pPr marL="342878" indent="-342878" algn="l" rtl="0" eaLnBrk="0" fontAlgn="base" hangingPunct="0">
        <a:spcBef>
          <a:spcPct val="20000"/>
        </a:spcBef>
        <a:spcAft>
          <a:spcPct val="0"/>
        </a:spcAft>
        <a:buClr>
          <a:srgbClr val="990000"/>
        </a:buClr>
        <a:buChar char="•"/>
        <a:defRPr sz="2400" b="1">
          <a:solidFill>
            <a:schemeClr val="tx1"/>
          </a:solidFill>
          <a:latin typeface="+mn-lt"/>
          <a:ea typeface="+mn-ea"/>
          <a:cs typeface="+mn-cs"/>
        </a:defRPr>
      </a:lvl1pPr>
      <a:lvl2pPr marL="742902" indent="-285732" algn="l" rtl="0" eaLnBrk="0" fontAlgn="base" hangingPunct="0">
        <a:spcBef>
          <a:spcPct val="20000"/>
        </a:spcBef>
        <a:spcAft>
          <a:spcPct val="0"/>
        </a:spcAft>
        <a:buFont typeface="Arial" charset="0"/>
        <a:buChar char="›"/>
        <a:defRPr sz="2000">
          <a:solidFill>
            <a:schemeClr val="tx1"/>
          </a:solidFill>
          <a:latin typeface="+mn-lt"/>
          <a:ea typeface="+mn-ea"/>
          <a:cs typeface="+mn-cs"/>
        </a:defRPr>
      </a:lvl2pPr>
      <a:lvl3pPr marL="1142927" indent="-228585" algn="l" rtl="0" eaLnBrk="0" fontAlgn="base" hangingPunct="0">
        <a:spcBef>
          <a:spcPct val="20000"/>
        </a:spcBef>
        <a:spcAft>
          <a:spcPct val="0"/>
        </a:spcAft>
        <a:buFont typeface="FrutigerNext LT Medium"/>
        <a:buChar char="»"/>
        <a:defRPr>
          <a:solidFill>
            <a:schemeClr val="tx1"/>
          </a:solidFill>
          <a:latin typeface="+mn-lt"/>
          <a:ea typeface="+mn-ea"/>
          <a:cs typeface="+mn-cs"/>
        </a:defRPr>
      </a:lvl3pPr>
      <a:lvl4pPr marL="1600098" indent="-228585" algn="l" rtl="0" eaLnBrk="0" fontAlgn="base" hangingPunct="0">
        <a:spcBef>
          <a:spcPct val="20000"/>
        </a:spcBef>
        <a:spcAft>
          <a:spcPct val="0"/>
        </a:spcAft>
        <a:buChar char="–"/>
        <a:defRPr sz="1500">
          <a:solidFill>
            <a:schemeClr val="tx1"/>
          </a:solidFill>
          <a:latin typeface="+mn-lt"/>
          <a:ea typeface="+mn-ea"/>
          <a:cs typeface="+mn-cs"/>
        </a:defRPr>
      </a:lvl4pPr>
      <a:lvl5pPr marL="2057268" indent="-228585" algn="l" rtl="0" eaLnBrk="0" fontAlgn="base" hangingPunct="0">
        <a:spcBef>
          <a:spcPct val="20000"/>
        </a:spcBef>
        <a:spcAft>
          <a:spcPct val="0"/>
        </a:spcAft>
        <a:buFont typeface="Arial" charset="0"/>
        <a:buChar char="~"/>
        <a:defRPr sz="1500">
          <a:solidFill>
            <a:schemeClr val="tx1"/>
          </a:solidFill>
          <a:latin typeface="+mn-lt"/>
          <a:ea typeface="+mn-ea"/>
          <a:cs typeface="+mn-cs"/>
        </a:defRPr>
      </a:lvl5pPr>
      <a:lvl6pPr marL="2514439" indent="-228585" algn="l" rtl="0" eaLnBrk="1" fontAlgn="base" hangingPunct="1">
        <a:spcBef>
          <a:spcPct val="20000"/>
        </a:spcBef>
        <a:spcAft>
          <a:spcPct val="0"/>
        </a:spcAft>
        <a:buFont typeface="Arial" charset="0"/>
        <a:buChar char="~"/>
        <a:defRPr sz="1500">
          <a:solidFill>
            <a:schemeClr val="tx1"/>
          </a:solidFill>
          <a:latin typeface="+mn-lt"/>
          <a:ea typeface="+mn-ea"/>
          <a:cs typeface="+mn-cs"/>
        </a:defRPr>
      </a:lvl6pPr>
      <a:lvl7pPr marL="2971610" indent="-228585" algn="l" rtl="0" eaLnBrk="1" fontAlgn="base" hangingPunct="1">
        <a:spcBef>
          <a:spcPct val="20000"/>
        </a:spcBef>
        <a:spcAft>
          <a:spcPct val="0"/>
        </a:spcAft>
        <a:buFont typeface="Arial" charset="0"/>
        <a:buChar char="~"/>
        <a:defRPr sz="1500">
          <a:solidFill>
            <a:schemeClr val="tx1"/>
          </a:solidFill>
          <a:latin typeface="+mn-lt"/>
          <a:ea typeface="+mn-ea"/>
          <a:cs typeface="+mn-cs"/>
        </a:defRPr>
      </a:lvl7pPr>
      <a:lvl8pPr marL="3428781" indent="-228585" algn="l" rtl="0" eaLnBrk="1" fontAlgn="base" hangingPunct="1">
        <a:spcBef>
          <a:spcPct val="20000"/>
        </a:spcBef>
        <a:spcAft>
          <a:spcPct val="0"/>
        </a:spcAft>
        <a:buFont typeface="Arial" charset="0"/>
        <a:buChar char="~"/>
        <a:defRPr sz="1500">
          <a:solidFill>
            <a:schemeClr val="tx1"/>
          </a:solidFill>
          <a:latin typeface="+mn-lt"/>
          <a:ea typeface="+mn-ea"/>
          <a:cs typeface="+mn-cs"/>
        </a:defRPr>
      </a:lvl8pPr>
      <a:lvl9pPr marL="3885951" indent="-228585" algn="l" rtl="0" eaLnBrk="1" fontAlgn="base" hangingPunct="1">
        <a:spcBef>
          <a:spcPct val="20000"/>
        </a:spcBef>
        <a:spcAft>
          <a:spcPct val="0"/>
        </a:spcAft>
        <a:buFont typeface="Arial" charset="0"/>
        <a:buChar char="~"/>
        <a:defRPr sz="1500">
          <a:solidFill>
            <a:schemeClr val="tx1"/>
          </a:solidFill>
          <a:latin typeface="+mn-lt"/>
          <a:ea typeface="+mn-ea"/>
          <a:cs typeface="+mn-cs"/>
        </a:defRPr>
      </a:lvl9pPr>
    </p:bodyStyle>
    <p:otherStyle>
      <a:defPPr>
        <a:defRPr lang="zh-CN"/>
      </a:defPPr>
      <a:lvl1pPr marL="0" algn="l" defTabSz="914341" rtl="0" eaLnBrk="1" latinLnBrk="0" hangingPunct="1">
        <a:defRPr sz="1800" kern="1200">
          <a:solidFill>
            <a:schemeClr val="tx1"/>
          </a:solidFill>
          <a:latin typeface="+mn-lt"/>
          <a:ea typeface="+mn-ea"/>
          <a:cs typeface="+mn-cs"/>
        </a:defRPr>
      </a:lvl1pPr>
      <a:lvl2pPr marL="457171" algn="l" defTabSz="914341" rtl="0" eaLnBrk="1" latinLnBrk="0" hangingPunct="1">
        <a:defRPr sz="1800" kern="1200">
          <a:solidFill>
            <a:schemeClr val="tx1"/>
          </a:solidFill>
          <a:latin typeface="+mn-lt"/>
          <a:ea typeface="+mn-ea"/>
          <a:cs typeface="+mn-cs"/>
        </a:defRPr>
      </a:lvl2pPr>
      <a:lvl3pPr marL="914341" algn="l" defTabSz="914341" rtl="0" eaLnBrk="1" latinLnBrk="0" hangingPunct="1">
        <a:defRPr sz="1800" kern="1200">
          <a:solidFill>
            <a:schemeClr val="tx1"/>
          </a:solidFill>
          <a:latin typeface="+mn-lt"/>
          <a:ea typeface="+mn-ea"/>
          <a:cs typeface="+mn-cs"/>
        </a:defRPr>
      </a:lvl3pPr>
      <a:lvl4pPr marL="1371512" algn="l" defTabSz="914341" rtl="0" eaLnBrk="1" latinLnBrk="0" hangingPunct="1">
        <a:defRPr sz="1800" kern="1200">
          <a:solidFill>
            <a:schemeClr val="tx1"/>
          </a:solidFill>
          <a:latin typeface="+mn-lt"/>
          <a:ea typeface="+mn-ea"/>
          <a:cs typeface="+mn-cs"/>
        </a:defRPr>
      </a:lvl4pPr>
      <a:lvl5pPr marL="1828683" algn="l" defTabSz="914341" rtl="0" eaLnBrk="1" latinLnBrk="0" hangingPunct="1">
        <a:defRPr sz="1800" kern="1200">
          <a:solidFill>
            <a:schemeClr val="tx1"/>
          </a:solidFill>
          <a:latin typeface="+mn-lt"/>
          <a:ea typeface="+mn-ea"/>
          <a:cs typeface="+mn-cs"/>
        </a:defRPr>
      </a:lvl5pPr>
      <a:lvl6pPr marL="2285854" algn="l" defTabSz="914341" rtl="0" eaLnBrk="1" latinLnBrk="0" hangingPunct="1">
        <a:defRPr sz="1800" kern="1200">
          <a:solidFill>
            <a:schemeClr val="tx1"/>
          </a:solidFill>
          <a:latin typeface="+mn-lt"/>
          <a:ea typeface="+mn-ea"/>
          <a:cs typeface="+mn-cs"/>
        </a:defRPr>
      </a:lvl6pPr>
      <a:lvl7pPr marL="2743024" algn="l" defTabSz="914341" rtl="0" eaLnBrk="1" latinLnBrk="0" hangingPunct="1">
        <a:defRPr sz="1800" kern="1200">
          <a:solidFill>
            <a:schemeClr val="tx1"/>
          </a:solidFill>
          <a:latin typeface="+mn-lt"/>
          <a:ea typeface="+mn-ea"/>
          <a:cs typeface="+mn-cs"/>
        </a:defRPr>
      </a:lvl7pPr>
      <a:lvl8pPr marL="3200195" algn="l" defTabSz="914341" rtl="0" eaLnBrk="1" latinLnBrk="0" hangingPunct="1">
        <a:defRPr sz="1800" kern="1200">
          <a:solidFill>
            <a:schemeClr val="tx1"/>
          </a:solidFill>
          <a:latin typeface="+mn-lt"/>
          <a:ea typeface="+mn-ea"/>
          <a:cs typeface="+mn-cs"/>
        </a:defRPr>
      </a:lvl8pPr>
      <a:lvl9pPr marL="3657366" algn="l" defTabSz="914341"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6.xml"/></Relationships>
</file>

<file path=ppt/slides/_rels/slide1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172.19.7.110:8082/" TargetMode="External"/><Relationship Id="rId2" Type="http://schemas.openxmlformats.org/officeDocument/2006/relationships/image" Target="../media/image14.emf"/><Relationship Id="rId1" Type="http://schemas.openxmlformats.org/officeDocument/2006/relationships/slideLayout" Target="../slideLayouts/slideLayout2.xml"/><Relationship Id="rId5" Type="http://schemas.openxmlformats.org/officeDocument/2006/relationships/image" Target="../media/image16.svg"/><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hyperlink" Target="http://172.19.7.109/" TargetMode="External"/><Relationship Id="rId7" Type="http://schemas.openxmlformats.org/officeDocument/2006/relationships/image" Target="../media/image8.png"/><Relationship Id="rId2" Type="http://schemas.openxmlformats.org/officeDocument/2006/relationships/image" Target="../media/image5.emf"/><Relationship Id="rId1" Type="http://schemas.openxmlformats.org/officeDocument/2006/relationships/slideLayout" Target="../slideLayouts/slideLayout2.xml"/><Relationship Id="rId6" Type="http://schemas.openxmlformats.org/officeDocument/2006/relationships/hyperlink" Target="http://172.19.7.110:8082/" TargetMode="External"/><Relationship Id="rId11" Type="http://schemas.openxmlformats.org/officeDocument/2006/relationships/image" Target="../media/image11.svg"/><Relationship Id="rId5" Type="http://schemas.openxmlformats.org/officeDocument/2006/relationships/image" Target="../media/image7.svg"/><Relationship Id="rId10" Type="http://schemas.openxmlformats.org/officeDocument/2006/relationships/image" Target="../media/image10.png"/><Relationship Id="rId4" Type="http://schemas.openxmlformats.org/officeDocument/2006/relationships/image" Target="../media/image6.png"/><Relationship Id="rId9" Type="http://schemas.openxmlformats.org/officeDocument/2006/relationships/hyperlink" Target="http://172.19.6.123/qinxing/xtcAuto" TargetMode="External"/></Relationships>
</file>

<file path=ppt/slides/_rels/slide30.xml.rels><?xml version="1.0" encoding="UTF-8" standalone="yes"?>
<Relationships xmlns="http://schemas.openxmlformats.org/package/2006/relationships"><Relationship Id="rId3" Type="http://schemas.openxmlformats.org/officeDocument/2006/relationships/hyperlink" Target="http://172.19.7.110:8082/" TargetMode="External"/><Relationship Id="rId2" Type="http://schemas.openxmlformats.org/officeDocument/2006/relationships/image" Target="../media/image14.emf"/><Relationship Id="rId1" Type="http://schemas.openxmlformats.org/officeDocument/2006/relationships/slideLayout" Target="../slideLayouts/slideLayout2.xml"/><Relationship Id="rId5" Type="http://schemas.openxmlformats.org/officeDocument/2006/relationships/image" Target="../media/image16.svg"/><Relationship Id="rId4" Type="http://schemas.openxmlformats.org/officeDocument/2006/relationships/image" Target="../media/image1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hyperlink" Target="http://172.19.7.110:8082/" TargetMode="External"/><Relationship Id="rId2" Type="http://schemas.openxmlformats.org/officeDocument/2006/relationships/image" Target="../media/image14.emf"/><Relationship Id="rId1" Type="http://schemas.openxmlformats.org/officeDocument/2006/relationships/slideLayout" Target="../slideLayouts/slideLayout2.xml"/><Relationship Id="rId5" Type="http://schemas.openxmlformats.org/officeDocument/2006/relationships/image" Target="../media/image16.svg"/><Relationship Id="rId4" Type="http://schemas.openxmlformats.org/officeDocument/2006/relationships/image" Target="../media/image15.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hyperlink" Target="http://172.19.7.110:8082/" TargetMode="External"/><Relationship Id="rId2" Type="http://schemas.openxmlformats.org/officeDocument/2006/relationships/image" Target="../media/image14.emf"/><Relationship Id="rId1" Type="http://schemas.openxmlformats.org/officeDocument/2006/relationships/slideLayout" Target="../slideLayouts/slideLayout2.xml"/><Relationship Id="rId5" Type="http://schemas.openxmlformats.org/officeDocument/2006/relationships/image" Target="../media/image16.svg"/><Relationship Id="rId4" Type="http://schemas.openxmlformats.org/officeDocument/2006/relationships/image" Target="../media/image15.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172.19.7.110:8082/" TargetMode="External"/><Relationship Id="rId2" Type="http://schemas.openxmlformats.org/officeDocument/2006/relationships/image" Target="../media/image14.emf"/><Relationship Id="rId1" Type="http://schemas.openxmlformats.org/officeDocument/2006/relationships/slideLayout" Target="../slideLayouts/slideLayout2.xml"/><Relationship Id="rId5" Type="http://schemas.openxmlformats.org/officeDocument/2006/relationships/image" Target="../media/image16.svg"/><Relationship Id="rId4" Type="http://schemas.openxmlformats.org/officeDocument/2006/relationships/image" Target="../media/image15.png"/></Relationships>
</file>

<file path=ppt/slides/_rels/slide6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hyperlink" Target="http://172.19.7.110:8082/" TargetMode="External"/><Relationship Id="rId2" Type="http://schemas.openxmlformats.org/officeDocument/2006/relationships/image" Target="../media/image14.emf"/><Relationship Id="rId1" Type="http://schemas.openxmlformats.org/officeDocument/2006/relationships/slideLayout" Target="../slideLayouts/slideLayout2.xml"/><Relationship Id="rId5" Type="http://schemas.openxmlformats.org/officeDocument/2006/relationships/image" Target="../media/image16.svg"/><Relationship Id="rId4" Type="http://schemas.openxmlformats.org/officeDocument/2006/relationships/image" Target="../media/image15.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hyperlink" Target="http://172.19.7.110:8082/" TargetMode="External"/><Relationship Id="rId2" Type="http://schemas.openxmlformats.org/officeDocument/2006/relationships/image" Target="../media/image14.emf"/><Relationship Id="rId1" Type="http://schemas.openxmlformats.org/officeDocument/2006/relationships/slideLayout" Target="../slideLayouts/slideLayout2.xml"/><Relationship Id="rId5" Type="http://schemas.openxmlformats.org/officeDocument/2006/relationships/image" Target="../media/image16.svg"/><Relationship Id="rId4" Type="http://schemas.openxmlformats.org/officeDocument/2006/relationships/image" Target="../media/image15.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8.png"/><Relationship Id="rId4" Type="http://schemas.openxmlformats.org/officeDocument/2006/relationships/image" Target="../media/image20.png"/></Relationships>
</file>

<file path=ppt/slides/_rels/slide8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p3"/><Relationship Id="rId1" Type="http://schemas.microsoft.com/office/2007/relationships/media" Target="../media/media2.mp3"/><Relationship Id="rId4" Type="http://schemas.openxmlformats.org/officeDocument/2006/relationships/image" Target="../media/image29.png"/></Relationships>
</file>

<file path=ppt/slides/_rels/slide88.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hyperlink" Target="http://172.19.7.110:8082/" TargetMode="External"/><Relationship Id="rId2" Type="http://schemas.openxmlformats.org/officeDocument/2006/relationships/image" Target="../media/image14.emf"/><Relationship Id="rId1" Type="http://schemas.openxmlformats.org/officeDocument/2006/relationships/slideLayout" Target="../slideLayouts/slideLayout2.xml"/><Relationship Id="rId5" Type="http://schemas.openxmlformats.org/officeDocument/2006/relationships/image" Target="../media/image16.svg"/><Relationship Id="rId4" Type="http://schemas.openxmlformats.org/officeDocument/2006/relationships/image" Target="../media/image15.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17419" y="2474500"/>
            <a:ext cx="7365914" cy="769423"/>
          </a:xfrm>
        </p:spPr>
        <p:txBody>
          <a:bodyPr/>
          <a:lstStyle/>
          <a:p>
            <a:pPr algn="l"/>
            <a:r>
              <a:rPr lang="zh-CN" altLang="en-US" sz="4400" dirty="0">
                <a:latin typeface="微软雅黑" panose="020B0503020204020204" pitchFamily="34" charset="-122"/>
                <a:ea typeface="微软雅黑" panose="020B0503020204020204" pitchFamily="34" charset="-122"/>
              </a:rPr>
              <a:t>自动化测试基础框架</a:t>
            </a:r>
          </a:p>
        </p:txBody>
      </p:sp>
      <p:sp>
        <p:nvSpPr>
          <p:cNvPr id="3" name="标题 1"/>
          <p:cNvSpPr txBox="1">
            <a:spLocks/>
          </p:cNvSpPr>
          <p:nvPr/>
        </p:nvSpPr>
        <p:spPr bwMode="auto">
          <a:xfrm>
            <a:off x="4517419" y="3318024"/>
            <a:ext cx="7365914" cy="954089"/>
          </a:xfrm>
          <a:prstGeom prst="rect">
            <a:avLst/>
          </a:prstGeom>
          <a:noFill/>
          <a:ln w="9525">
            <a:noFill/>
            <a:miter lim="800000"/>
            <a:headEnd/>
            <a:tailEnd/>
          </a:ln>
        </p:spPr>
        <p:txBody>
          <a:bodyPr vert="horz" wrap="square" lIns="0" tIns="45711" rIns="91423" bIns="45711" numCol="1" anchor="t" anchorCtr="0" compatLnSpc="1">
            <a:prstTxWarp prst="textNoShape">
              <a:avLst/>
            </a:prstTxWarp>
            <a:spAutoFit/>
          </a:bodyPr>
          <a:lstStyle>
            <a:lvl1pPr algn="r" rtl="0" eaLnBrk="0" fontAlgn="base" hangingPunct="0">
              <a:spcBef>
                <a:spcPct val="0"/>
              </a:spcBef>
              <a:spcAft>
                <a:spcPct val="0"/>
              </a:spcAft>
              <a:defRPr sz="3200" b="1">
                <a:solidFill>
                  <a:schemeClr val="bg1"/>
                </a:solidFill>
                <a:latin typeface="+mn-lt"/>
                <a:ea typeface="黑体" pitchFamily="49" charset="-122"/>
                <a:cs typeface="+mj-cs"/>
              </a:defRPr>
            </a:lvl1pPr>
            <a:lvl2pPr algn="r" rtl="0" eaLnBrk="0" fontAlgn="base" hangingPunct="0">
              <a:spcBef>
                <a:spcPct val="0"/>
              </a:spcBef>
              <a:spcAft>
                <a:spcPct val="0"/>
              </a:spcAft>
              <a:defRPr sz="3200" b="1">
                <a:solidFill>
                  <a:schemeClr val="bg1"/>
                </a:solidFill>
                <a:latin typeface="FrutigerNext LT Medium"/>
                <a:ea typeface="黑体" pitchFamily="49" charset="-122"/>
                <a:cs typeface="宋体" charset="-122"/>
              </a:defRPr>
            </a:lvl2pPr>
            <a:lvl3pPr algn="r" rtl="0" eaLnBrk="0" fontAlgn="base" hangingPunct="0">
              <a:spcBef>
                <a:spcPct val="0"/>
              </a:spcBef>
              <a:spcAft>
                <a:spcPct val="0"/>
              </a:spcAft>
              <a:defRPr sz="3200" b="1">
                <a:solidFill>
                  <a:schemeClr val="bg1"/>
                </a:solidFill>
                <a:latin typeface="FrutigerNext LT Medium"/>
                <a:ea typeface="黑体" pitchFamily="49" charset="-122"/>
                <a:cs typeface="宋体" charset="-122"/>
              </a:defRPr>
            </a:lvl3pPr>
            <a:lvl4pPr algn="r" rtl="0" eaLnBrk="0" fontAlgn="base" hangingPunct="0">
              <a:spcBef>
                <a:spcPct val="0"/>
              </a:spcBef>
              <a:spcAft>
                <a:spcPct val="0"/>
              </a:spcAft>
              <a:defRPr sz="3200" b="1">
                <a:solidFill>
                  <a:schemeClr val="bg1"/>
                </a:solidFill>
                <a:latin typeface="FrutigerNext LT Medium"/>
                <a:ea typeface="黑体" pitchFamily="49" charset="-122"/>
                <a:cs typeface="宋体" charset="-122"/>
              </a:defRPr>
            </a:lvl4pPr>
            <a:lvl5pPr algn="r" rtl="0" eaLnBrk="0" fontAlgn="base" hangingPunct="0">
              <a:spcBef>
                <a:spcPct val="0"/>
              </a:spcBef>
              <a:spcAft>
                <a:spcPct val="0"/>
              </a:spcAft>
              <a:defRPr sz="3200" b="1">
                <a:solidFill>
                  <a:schemeClr val="bg1"/>
                </a:solidFill>
                <a:latin typeface="FrutigerNext LT Medium"/>
                <a:ea typeface="黑体" pitchFamily="49" charset="-122"/>
                <a:cs typeface="宋体" charset="-122"/>
              </a:defRPr>
            </a:lvl5pPr>
            <a:lvl6pPr marL="457171"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6pPr>
            <a:lvl7pPr marL="914341"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7pPr>
            <a:lvl8pPr marL="1371512"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8pPr>
            <a:lvl9pPr marL="1828683"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9pPr>
          </a:lstStyle>
          <a:p>
            <a:pPr algn="ctr"/>
            <a:r>
              <a:rPr lang="zh-CN" altLang="en-US" sz="2800" kern="0" dirty="0">
                <a:latin typeface="华文楷体" panose="02010600040101010101" pitchFamily="2" charset="-122"/>
                <a:ea typeface="华文楷体" panose="02010600040101010101" pitchFamily="2" charset="-122"/>
              </a:rPr>
              <a:t>部门： 质控部        姓名：    </a:t>
            </a:r>
            <a:r>
              <a:rPr lang="en-US" altLang="zh-CN" sz="2800" kern="0" dirty="0" err="1">
                <a:latin typeface="华文楷体" panose="02010600040101010101" pitchFamily="2" charset="-122"/>
                <a:ea typeface="华文楷体" panose="02010600040101010101" pitchFamily="2" charset="-122"/>
              </a:rPr>
              <a:t>QinXing</a:t>
            </a:r>
            <a:r>
              <a:rPr lang="zh-CN" altLang="en-US" sz="2800" kern="0" dirty="0">
                <a:latin typeface="华文楷体" panose="02010600040101010101" pitchFamily="2" charset="-122"/>
                <a:ea typeface="华文楷体" panose="02010600040101010101" pitchFamily="2" charset="-122"/>
              </a:rPr>
              <a:t>  </a:t>
            </a:r>
            <a:endParaRPr lang="en-US" altLang="zh-CN" sz="2800" kern="0" dirty="0">
              <a:latin typeface="华文楷体" panose="02010600040101010101" pitchFamily="2" charset="-122"/>
              <a:ea typeface="华文楷体" panose="02010600040101010101" pitchFamily="2" charset="-122"/>
            </a:endParaRPr>
          </a:p>
          <a:p>
            <a:r>
              <a:rPr lang="en-US" altLang="zh-CN" sz="2800" kern="0" dirty="0">
                <a:latin typeface="华文楷体" panose="02010600040101010101" pitchFamily="2" charset="-122"/>
                <a:ea typeface="华文楷体" panose="02010600040101010101" pitchFamily="2" charset="-122"/>
              </a:rPr>
              <a:t>2017</a:t>
            </a:r>
            <a:r>
              <a:rPr lang="zh-CN" altLang="en-US" sz="2800" kern="0" dirty="0">
                <a:latin typeface="华文楷体" panose="02010600040101010101" pitchFamily="2" charset="-122"/>
                <a:ea typeface="华文楷体" panose="02010600040101010101" pitchFamily="2" charset="-122"/>
              </a:rPr>
              <a:t>年</a:t>
            </a:r>
            <a:r>
              <a:rPr lang="en-US" altLang="zh-CN" sz="2800" kern="0" dirty="0">
                <a:latin typeface="华文楷体" panose="02010600040101010101" pitchFamily="2" charset="-122"/>
                <a:ea typeface="华文楷体" panose="02010600040101010101" pitchFamily="2" charset="-122"/>
              </a:rPr>
              <a:t>12</a:t>
            </a:r>
            <a:r>
              <a:rPr lang="zh-CN" altLang="en-US" sz="2800" kern="0" dirty="0">
                <a:latin typeface="华文楷体" panose="02010600040101010101" pitchFamily="2" charset="-122"/>
                <a:ea typeface="华文楷体" panose="02010600040101010101" pitchFamily="2" charset="-122"/>
              </a:rPr>
              <a:t>月</a:t>
            </a:r>
            <a:r>
              <a:rPr lang="en-US" altLang="zh-CN" sz="2800" kern="0" dirty="0">
                <a:latin typeface="华文楷体" panose="02010600040101010101" pitchFamily="2" charset="-122"/>
                <a:ea typeface="华文楷体" panose="02010600040101010101" pitchFamily="2" charset="-122"/>
              </a:rPr>
              <a:t>04</a:t>
            </a:r>
            <a:r>
              <a:rPr lang="zh-CN" altLang="en-US" sz="2800" kern="0" dirty="0">
                <a:latin typeface="华文楷体" panose="02010600040101010101" pitchFamily="2" charset="-122"/>
                <a:ea typeface="华文楷体" panose="02010600040101010101" pitchFamily="2" charset="-122"/>
              </a:rPr>
              <a:t>日</a:t>
            </a:r>
          </a:p>
        </p:txBody>
      </p:sp>
    </p:spTree>
    <p:extLst>
      <p:ext uri="{BB962C8B-B14F-4D97-AF65-F5344CB8AC3E}">
        <p14:creationId xmlns:p14="http://schemas.microsoft.com/office/powerpoint/2010/main" val="3726774835"/>
      </p:ext>
    </p:extLst>
  </p:cSld>
  <p:clrMapOvr>
    <a:masterClrMapping/>
  </p:clrMapOvr>
  <p:transition advClick="0"/>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p:txBody>
          <a:bodyPr/>
          <a:lstStyle/>
          <a:p>
            <a:pPr>
              <a:defRPr/>
            </a:pPr>
            <a:r>
              <a:rPr lang="zh-CN" altLang="en-US">
                <a:solidFill>
                  <a:srgbClr val="777777"/>
                </a:solidFill>
              </a:rPr>
              <a:t> </a:t>
            </a:r>
            <a:fld id="{91E94C5F-FFDE-4FE9-B93A-CE1327B92135}" type="slidenum">
              <a:rPr lang="zh-CN" altLang="en-US" smtClean="0">
                <a:solidFill>
                  <a:srgbClr val="777777"/>
                </a:solidFill>
              </a:rPr>
              <a:pPr>
                <a:defRPr/>
              </a:pPr>
              <a:t>10</a:t>
            </a:fld>
            <a:r>
              <a:rPr lang="en-US" altLang="zh-CN">
                <a:solidFill>
                  <a:srgbClr val="777777"/>
                </a:solidFill>
              </a:rPr>
              <a:t> </a:t>
            </a:r>
            <a:endParaRPr lang="en-US" altLang="zh-CN" dirty="0">
              <a:solidFill>
                <a:srgbClr val="777777"/>
              </a:solidFill>
            </a:endParaRPr>
          </a:p>
        </p:txBody>
      </p:sp>
      <p:sp>
        <p:nvSpPr>
          <p:cNvPr id="5" name="标题 1">
            <a:extLst>
              <a:ext uri="{FF2B5EF4-FFF2-40B4-BE49-F238E27FC236}">
                <a16:creationId xmlns:a16="http://schemas.microsoft.com/office/drawing/2014/main" id="{563F6CB6-B899-4D9C-ABD2-142BDC7B94B1}"/>
              </a:ext>
            </a:extLst>
          </p:cNvPr>
          <p:cNvSpPr>
            <a:spLocks noGrp="1"/>
          </p:cNvSpPr>
          <p:nvPr>
            <p:ph type="title"/>
          </p:nvPr>
        </p:nvSpPr>
        <p:spPr>
          <a:xfrm>
            <a:off x="711200" y="760301"/>
            <a:ext cx="9627372" cy="581160"/>
          </a:xfrm>
        </p:spPr>
        <p:txBody>
          <a:bodyPr/>
          <a:lstStyle/>
          <a:p>
            <a:r>
              <a:rPr lang="zh-CN" altLang="en-US" sz="2400" dirty="0"/>
              <a:t>测试用例命名方法</a:t>
            </a:r>
            <a:endParaRPr lang="zh-CN" altLang="en-US" sz="2400" dirty="0">
              <a:solidFill>
                <a:schemeClr val="tx1">
                  <a:lumMod val="95000"/>
                  <a:lumOff val="5000"/>
                </a:schemeClr>
              </a:solidFill>
              <a:latin typeface="微软雅黑" panose="020B0503020204020204" pitchFamily="34" charset="-122"/>
              <a:ea typeface="微软雅黑" panose="020B0503020204020204" pitchFamily="34" charset="-122"/>
            </a:endParaRPr>
          </a:p>
        </p:txBody>
      </p:sp>
      <p:pic>
        <p:nvPicPr>
          <p:cNvPr id="8" name="图片 7">
            <a:extLst>
              <a:ext uri="{FF2B5EF4-FFF2-40B4-BE49-F238E27FC236}">
                <a16:creationId xmlns:a16="http://schemas.microsoft.com/office/drawing/2014/main" id="{B19DAEB4-957C-4C20-909C-EDDADCD12B6C}"/>
              </a:ext>
            </a:extLst>
          </p:cNvPr>
          <p:cNvPicPr>
            <a:picLocks noChangeAspect="1"/>
          </p:cNvPicPr>
          <p:nvPr/>
        </p:nvPicPr>
        <p:blipFill>
          <a:blip r:embed="rId2"/>
          <a:stretch>
            <a:fillRect/>
          </a:stretch>
        </p:blipFill>
        <p:spPr>
          <a:xfrm>
            <a:off x="1329954" y="1499258"/>
            <a:ext cx="9530503" cy="4958003"/>
          </a:xfrm>
          <a:prstGeom prst="rect">
            <a:avLst/>
          </a:prstGeom>
        </p:spPr>
      </p:pic>
    </p:spTree>
    <p:extLst>
      <p:ext uri="{BB962C8B-B14F-4D97-AF65-F5344CB8AC3E}">
        <p14:creationId xmlns:p14="http://schemas.microsoft.com/office/powerpoint/2010/main" val="399712536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5"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chemeClr val="tx1"/>
                </a:solidFill>
                <a:latin typeface="Arial" charset="0"/>
                <a:ea typeface="宋体" charset="-122"/>
              </a:defRPr>
            </a:lvl1pPr>
            <a:lvl2pPr marL="742902" indent="-285732" eaLnBrk="0" hangingPunct="0">
              <a:defRPr sz="2400" b="1">
                <a:solidFill>
                  <a:schemeClr val="tx1"/>
                </a:solidFill>
                <a:latin typeface="Arial" charset="0"/>
                <a:ea typeface="宋体" charset="-122"/>
              </a:defRPr>
            </a:lvl2pPr>
            <a:lvl3pPr marL="1142927" indent="-228585" eaLnBrk="0" hangingPunct="0">
              <a:defRPr sz="2400" b="1">
                <a:solidFill>
                  <a:schemeClr val="tx1"/>
                </a:solidFill>
                <a:latin typeface="Arial" charset="0"/>
                <a:ea typeface="宋体" charset="-122"/>
              </a:defRPr>
            </a:lvl3pPr>
            <a:lvl4pPr marL="1600098" indent="-228585" eaLnBrk="0" hangingPunct="0">
              <a:defRPr sz="2400" b="1">
                <a:solidFill>
                  <a:schemeClr val="tx1"/>
                </a:solidFill>
                <a:latin typeface="Arial" charset="0"/>
                <a:ea typeface="宋体" charset="-122"/>
              </a:defRPr>
            </a:lvl4pPr>
            <a:lvl5pPr marL="2057268" indent="-228585" eaLnBrk="0" hangingPunct="0">
              <a:defRPr sz="2400" b="1">
                <a:solidFill>
                  <a:schemeClr val="tx1"/>
                </a:solidFill>
                <a:latin typeface="Arial" charset="0"/>
                <a:ea typeface="宋体" charset="-122"/>
              </a:defRPr>
            </a:lvl5pPr>
            <a:lvl6pPr marL="2514439" indent="-228585" eaLnBrk="0" fontAlgn="base" hangingPunct="0">
              <a:spcBef>
                <a:spcPct val="0"/>
              </a:spcBef>
              <a:spcAft>
                <a:spcPct val="0"/>
              </a:spcAft>
              <a:defRPr sz="2400" b="1">
                <a:solidFill>
                  <a:schemeClr val="tx1"/>
                </a:solidFill>
                <a:latin typeface="Arial" charset="0"/>
                <a:ea typeface="宋体" charset="-122"/>
              </a:defRPr>
            </a:lvl6pPr>
            <a:lvl7pPr marL="2971610" indent="-228585" eaLnBrk="0" fontAlgn="base" hangingPunct="0">
              <a:spcBef>
                <a:spcPct val="0"/>
              </a:spcBef>
              <a:spcAft>
                <a:spcPct val="0"/>
              </a:spcAft>
              <a:defRPr sz="2400" b="1">
                <a:solidFill>
                  <a:schemeClr val="tx1"/>
                </a:solidFill>
                <a:latin typeface="Arial" charset="0"/>
                <a:ea typeface="宋体" charset="-122"/>
              </a:defRPr>
            </a:lvl7pPr>
            <a:lvl8pPr marL="3428781" indent="-228585" eaLnBrk="0" fontAlgn="base" hangingPunct="0">
              <a:spcBef>
                <a:spcPct val="0"/>
              </a:spcBef>
              <a:spcAft>
                <a:spcPct val="0"/>
              </a:spcAft>
              <a:defRPr sz="2400" b="1">
                <a:solidFill>
                  <a:schemeClr val="tx1"/>
                </a:solidFill>
                <a:latin typeface="Arial" charset="0"/>
                <a:ea typeface="宋体" charset="-122"/>
              </a:defRPr>
            </a:lvl8pPr>
            <a:lvl9pPr marL="3885951" indent="-228585" eaLnBrk="0" fontAlgn="base" hangingPunct="0">
              <a:spcBef>
                <a:spcPct val="0"/>
              </a:spcBef>
              <a:spcAft>
                <a:spcPct val="0"/>
              </a:spcAft>
              <a:defRPr sz="2400" b="1">
                <a:solidFill>
                  <a:schemeClr val="tx1"/>
                </a:solidFill>
                <a:latin typeface="Arial" charset="0"/>
                <a:ea typeface="宋体" charset="-122"/>
              </a:defRPr>
            </a:lvl9pPr>
          </a:lstStyle>
          <a:p>
            <a:pPr eaLnBrk="1" hangingPunct="1"/>
            <a:r>
              <a:rPr lang="zh-CN" altLang="en-US" sz="1000">
                <a:solidFill>
                  <a:srgbClr val="777777"/>
                </a:solidFill>
              </a:rPr>
              <a:t> </a:t>
            </a:r>
            <a:fld id="{FDA8AB98-3003-4A19-B80A-831B9C1DBDAC}" type="slidenum">
              <a:rPr lang="zh-CN" altLang="en-US" sz="1000">
                <a:solidFill>
                  <a:srgbClr val="777777"/>
                </a:solidFill>
              </a:rPr>
              <a:pPr eaLnBrk="1" hangingPunct="1"/>
              <a:t>100</a:t>
            </a:fld>
            <a:r>
              <a:rPr lang="en-US" altLang="zh-CN" sz="1000">
                <a:solidFill>
                  <a:srgbClr val="777777"/>
                </a:solidFill>
              </a:rPr>
              <a:t> </a:t>
            </a:r>
          </a:p>
        </p:txBody>
      </p:sp>
      <p:pic>
        <p:nvPicPr>
          <p:cNvPr id="6" name="图片 5">
            <a:extLst>
              <a:ext uri="{FF2B5EF4-FFF2-40B4-BE49-F238E27FC236}">
                <a16:creationId xmlns:a16="http://schemas.microsoft.com/office/drawing/2014/main" id="{C9FD04C0-D231-451F-9524-0E2BBC4763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0413" cy="6859588"/>
          </a:xfrm>
          <a:prstGeom prst="rect">
            <a:avLst/>
          </a:prstGeom>
        </p:spPr>
      </p:pic>
      <p:sp>
        <p:nvSpPr>
          <p:cNvPr id="28674" name="内容占位符 2"/>
          <p:cNvSpPr>
            <a:spLocks noGrp="1"/>
          </p:cNvSpPr>
          <p:nvPr>
            <p:ph idx="1"/>
          </p:nvPr>
        </p:nvSpPr>
        <p:spPr>
          <a:xfrm>
            <a:off x="923355" y="2594437"/>
            <a:ext cx="10586189" cy="1999384"/>
          </a:xfrm>
        </p:spPr>
        <p:txBody>
          <a:bodyPr anchor="ctr"/>
          <a:lstStyle/>
          <a:p>
            <a:pPr algn="ctr">
              <a:buFont typeface="Wingdings" pitchFamily="2" charset="2"/>
              <a:buNone/>
            </a:pPr>
            <a:r>
              <a:rPr lang="zh-CN" altLang="en-US" sz="7200" b="1" dirty="0">
                <a:solidFill>
                  <a:schemeClr val="bg1"/>
                </a:solidFill>
                <a:latin typeface="华文彩云" panose="02010800040101010101" pitchFamily="2" charset="-122"/>
                <a:ea typeface="华文彩云" panose="02010800040101010101" pitchFamily="2" charset="-122"/>
              </a:rPr>
              <a:t>谢 谢！</a:t>
            </a:r>
          </a:p>
        </p:txBody>
      </p:sp>
    </p:spTree>
    <p:extLst>
      <p:ext uri="{BB962C8B-B14F-4D97-AF65-F5344CB8AC3E}">
        <p14:creationId xmlns:p14="http://schemas.microsoft.com/office/powerpoint/2010/main" val="10278236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416579-9BB9-491D-95C6-7DAD260E7508}"/>
              </a:ext>
            </a:extLst>
          </p:cNvPr>
          <p:cNvSpPr>
            <a:spLocks noGrp="1"/>
          </p:cNvSpPr>
          <p:nvPr>
            <p:ph type="title"/>
          </p:nvPr>
        </p:nvSpPr>
        <p:spPr/>
        <p:txBody>
          <a:bodyPr/>
          <a:lstStyle/>
          <a:p>
            <a:r>
              <a:rPr lang="en-US" altLang="zh-CN" dirty="0" err="1"/>
              <a:t>Tid</a:t>
            </a:r>
            <a:r>
              <a:rPr lang="en-US" altLang="zh-CN" dirty="0"/>
              <a:t> </a:t>
            </a:r>
            <a:r>
              <a:rPr lang="zh-CN" altLang="en-US" dirty="0"/>
              <a:t>规则</a:t>
            </a:r>
          </a:p>
        </p:txBody>
      </p:sp>
      <p:sp>
        <p:nvSpPr>
          <p:cNvPr id="4" name="灯片编号占位符 3">
            <a:extLst>
              <a:ext uri="{FF2B5EF4-FFF2-40B4-BE49-F238E27FC236}">
                <a16:creationId xmlns:a16="http://schemas.microsoft.com/office/drawing/2014/main" id="{FED712EC-7BC5-4B7E-BA83-E2A073CBE831}"/>
              </a:ext>
            </a:extLst>
          </p:cNvPr>
          <p:cNvSpPr>
            <a:spLocks noGrp="1"/>
          </p:cNvSpPr>
          <p:nvPr>
            <p:ph type="sldNum" sz="quarter" idx="10"/>
          </p:nvPr>
        </p:nvSpPr>
        <p:spPr/>
        <p:txBody>
          <a:bodyPr/>
          <a:lstStyle/>
          <a:p>
            <a:pPr>
              <a:defRPr/>
            </a:pPr>
            <a:r>
              <a:rPr lang="zh-CN" altLang="en-US">
                <a:solidFill>
                  <a:srgbClr val="777777"/>
                </a:solidFill>
              </a:rPr>
              <a:t> </a:t>
            </a:r>
            <a:fld id="{91E94C5F-FFDE-4FE9-B93A-CE1327B92135}" type="slidenum">
              <a:rPr lang="zh-CN" altLang="en-US" smtClean="0">
                <a:solidFill>
                  <a:srgbClr val="777777"/>
                </a:solidFill>
              </a:rPr>
              <a:pPr>
                <a:defRPr/>
              </a:pPr>
              <a:t>11</a:t>
            </a:fld>
            <a:r>
              <a:rPr lang="en-US" altLang="zh-CN">
                <a:solidFill>
                  <a:srgbClr val="777777"/>
                </a:solidFill>
              </a:rPr>
              <a:t> </a:t>
            </a:r>
            <a:endParaRPr lang="en-US" altLang="zh-CN" dirty="0">
              <a:solidFill>
                <a:srgbClr val="777777"/>
              </a:solidFill>
            </a:endParaRPr>
          </a:p>
        </p:txBody>
      </p:sp>
      <p:pic>
        <p:nvPicPr>
          <p:cNvPr id="5" name="图片 4">
            <a:extLst>
              <a:ext uri="{FF2B5EF4-FFF2-40B4-BE49-F238E27FC236}">
                <a16:creationId xmlns:a16="http://schemas.microsoft.com/office/drawing/2014/main" id="{CC3A25F5-535F-4C32-9BFE-C01EEF6BEFB2}"/>
              </a:ext>
            </a:extLst>
          </p:cNvPr>
          <p:cNvPicPr>
            <a:picLocks noChangeAspect="1"/>
          </p:cNvPicPr>
          <p:nvPr/>
        </p:nvPicPr>
        <p:blipFill>
          <a:blip r:embed="rId2"/>
          <a:stretch>
            <a:fillRect/>
          </a:stretch>
        </p:blipFill>
        <p:spPr>
          <a:xfrm>
            <a:off x="778797" y="1651667"/>
            <a:ext cx="8410575" cy="4019550"/>
          </a:xfrm>
          <a:prstGeom prst="rect">
            <a:avLst/>
          </a:prstGeom>
        </p:spPr>
      </p:pic>
      <p:pic>
        <p:nvPicPr>
          <p:cNvPr id="6" name="图片 5">
            <a:extLst>
              <a:ext uri="{FF2B5EF4-FFF2-40B4-BE49-F238E27FC236}">
                <a16:creationId xmlns:a16="http://schemas.microsoft.com/office/drawing/2014/main" id="{7C5900B4-1F73-4D61-9DD9-57162A1FC77A}"/>
              </a:ext>
            </a:extLst>
          </p:cNvPr>
          <p:cNvPicPr>
            <a:picLocks noChangeAspect="1"/>
          </p:cNvPicPr>
          <p:nvPr/>
        </p:nvPicPr>
        <p:blipFill>
          <a:blip r:embed="rId3"/>
          <a:stretch>
            <a:fillRect/>
          </a:stretch>
        </p:blipFill>
        <p:spPr>
          <a:xfrm>
            <a:off x="8802592" y="1289162"/>
            <a:ext cx="3121184" cy="5123830"/>
          </a:xfrm>
          <a:prstGeom prst="rect">
            <a:avLst/>
          </a:prstGeom>
        </p:spPr>
      </p:pic>
    </p:spTree>
    <p:extLst>
      <p:ext uri="{BB962C8B-B14F-4D97-AF65-F5344CB8AC3E}">
        <p14:creationId xmlns:p14="http://schemas.microsoft.com/office/powerpoint/2010/main" val="598316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p:txBody>
          <a:bodyPr/>
          <a:lstStyle/>
          <a:p>
            <a:pPr>
              <a:defRPr/>
            </a:pPr>
            <a:r>
              <a:rPr lang="zh-CN" altLang="en-US">
                <a:solidFill>
                  <a:srgbClr val="777777"/>
                </a:solidFill>
              </a:rPr>
              <a:t> </a:t>
            </a:r>
            <a:fld id="{91E94C5F-FFDE-4FE9-B93A-CE1327B92135}" type="slidenum">
              <a:rPr lang="zh-CN" altLang="en-US" smtClean="0">
                <a:solidFill>
                  <a:srgbClr val="777777"/>
                </a:solidFill>
              </a:rPr>
              <a:pPr>
                <a:defRPr/>
              </a:pPr>
              <a:t>12</a:t>
            </a:fld>
            <a:r>
              <a:rPr lang="en-US" altLang="zh-CN">
                <a:solidFill>
                  <a:srgbClr val="777777"/>
                </a:solidFill>
              </a:rPr>
              <a:t> </a:t>
            </a:r>
            <a:endParaRPr lang="en-US" altLang="zh-CN" dirty="0">
              <a:solidFill>
                <a:srgbClr val="777777"/>
              </a:solidFill>
            </a:endParaRPr>
          </a:p>
        </p:txBody>
      </p:sp>
      <p:sp>
        <p:nvSpPr>
          <p:cNvPr id="5" name="标题 1">
            <a:extLst>
              <a:ext uri="{FF2B5EF4-FFF2-40B4-BE49-F238E27FC236}">
                <a16:creationId xmlns:a16="http://schemas.microsoft.com/office/drawing/2014/main" id="{26AEB89F-89F3-436D-B5F7-218219A82DEF}"/>
              </a:ext>
            </a:extLst>
          </p:cNvPr>
          <p:cNvSpPr>
            <a:spLocks noGrp="1"/>
          </p:cNvSpPr>
          <p:nvPr>
            <p:ph type="title"/>
          </p:nvPr>
        </p:nvSpPr>
        <p:spPr>
          <a:xfrm>
            <a:off x="711200" y="760301"/>
            <a:ext cx="9627372" cy="581160"/>
          </a:xfrm>
        </p:spPr>
        <p:txBody>
          <a:bodyPr/>
          <a:lstStyle/>
          <a:p>
            <a:r>
              <a:rPr lang="en-US" altLang="zh-CN" sz="2400" dirty="0">
                <a:solidFill>
                  <a:schemeClr val="tx1">
                    <a:lumMod val="95000"/>
                    <a:lumOff val="5000"/>
                  </a:schemeClr>
                </a:solidFill>
                <a:latin typeface="微软雅黑" panose="020B0503020204020204" pitchFamily="34" charset="-122"/>
                <a:ea typeface="微软雅黑" panose="020B0503020204020204" pitchFamily="34" charset="-122"/>
              </a:rPr>
              <a:t>4</a:t>
            </a:r>
            <a:r>
              <a:rPr lang="zh-CN" altLang="en-US" sz="2400" dirty="0">
                <a:solidFill>
                  <a:schemeClr val="tx1">
                    <a:lumMod val="95000"/>
                    <a:lumOff val="5000"/>
                  </a:schemeClr>
                </a:solidFill>
                <a:latin typeface="微软雅黑" panose="020B0503020204020204" pitchFamily="34" charset="-122"/>
                <a:ea typeface="微软雅黑" panose="020B0503020204020204" pitchFamily="34" charset="-122"/>
              </a:rPr>
              <a:t>、</a:t>
            </a:r>
            <a:r>
              <a:rPr lang="zh-CN" altLang="en-US" sz="2400" dirty="0">
                <a:solidFill>
                  <a:schemeClr val="tx1">
                    <a:lumMod val="95000"/>
                    <a:lumOff val="5000"/>
                  </a:schemeClr>
                </a:solidFill>
              </a:rPr>
              <a:t>编写脚本</a:t>
            </a:r>
            <a:endParaRPr lang="zh-CN" altLang="en-US" sz="2400" dirty="0">
              <a:solidFill>
                <a:schemeClr val="tx1">
                  <a:lumMod val="95000"/>
                  <a:lumOff val="5000"/>
                </a:schemeClr>
              </a:solidFill>
              <a:latin typeface="微软雅黑" panose="020B0503020204020204" pitchFamily="34" charset="-122"/>
              <a:ea typeface="微软雅黑" panose="020B0503020204020204" pitchFamily="34" charset="-122"/>
            </a:endParaRPr>
          </a:p>
        </p:txBody>
      </p:sp>
      <p:pic>
        <p:nvPicPr>
          <p:cNvPr id="9" name="图片 8">
            <a:extLst>
              <a:ext uri="{FF2B5EF4-FFF2-40B4-BE49-F238E27FC236}">
                <a16:creationId xmlns:a16="http://schemas.microsoft.com/office/drawing/2014/main" id="{251F7F81-ABEC-4126-BC98-E09967315FCC}"/>
              </a:ext>
            </a:extLst>
          </p:cNvPr>
          <p:cNvPicPr>
            <a:picLocks noChangeAspect="1"/>
          </p:cNvPicPr>
          <p:nvPr/>
        </p:nvPicPr>
        <p:blipFill>
          <a:blip r:embed="rId2"/>
          <a:stretch>
            <a:fillRect/>
          </a:stretch>
        </p:blipFill>
        <p:spPr>
          <a:xfrm>
            <a:off x="235712" y="1536192"/>
            <a:ext cx="6991350" cy="5078866"/>
          </a:xfrm>
          <a:prstGeom prst="rect">
            <a:avLst/>
          </a:prstGeom>
        </p:spPr>
      </p:pic>
      <p:pic>
        <p:nvPicPr>
          <p:cNvPr id="8" name="图片 7">
            <a:extLst>
              <a:ext uri="{FF2B5EF4-FFF2-40B4-BE49-F238E27FC236}">
                <a16:creationId xmlns:a16="http://schemas.microsoft.com/office/drawing/2014/main" id="{6A64E0DE-1E94-45FF-9677-49997A0C4D09}"/>
              </a:ext>
            </a:extLst>
          </p:cNvPr>
          <p:cNvPicPr>
            <a:picLocks noChangeAspect="1"/>
          </p:cNvPicPr>
          <p:nvPr/>
        </p:nvPicPr>
        <p:blipFill>
          <a:blip r:embed="rId3"/>
          <a:stretch>
            <a:fillRect/>
          </a:stretch>
        </p:blipFill>
        <p:spPr>
          <a:xfrm>
            <a:off x="5524886" y="1328854"/>
            <a:ext cx="6772275" cy="5298810"/>
          </a:xfrm>
          <a:prstGeom prst="rect">
            <a:avLst/>
          </a:prstGeom>
        </p:spPr>
      </p:pic>
    </p:spTree>
    <p:extLst>
      <p:ext uri="{BB962C8B-B14F-4D97-AF65-F5344CB8AC3E}">
        <p14:creationId xmlns:p14="http://schemas.microsoft.com/office/powerpoint/2010/main" val="26759082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p:txBody>
          <a:bodyPr/>
          <a:lstStyle/>
          <a:p>
            <a:pPr>
              <a:defRPr/>
            </a:pPr>
            <a:r>
              <a:rPr lang="zh-CN" altLang="en-US">
                <a:solidFill>
                  <a:srgbClr val="777777"/>
                </a:solidFill>
              </a:rPr>
              <a:t> </a:t>
            </a:r>
            <a:fld id="{91E94C5F-FFDE-4FE9-B93A-CE1327B92135}" type="slidenum">
              <a:rPr lang="zh-CN" altLang="en-US" smtClean="0">
                <a:solidFill>
                  <a:srgbClr val="777777"/>
                </a:solidFill>
              </a:rPr>
              <a:pPr>
                <a:defRPr/>
              </a:pPr>
              <a:t>13</a:t>
            </a:fld>
            <a:r>
              <a:rPr lang="en-US" altLang="zh-CN">
                <a:solidFill>
                  <a:srgbClr val="777777"/>
                </a:solidFill>
              </a:rPr>
              <a:t> </a:t>
            </a:r>
            <a:endParaRPr lang="en-US" altLang="zh-CN" dirty="0">
              <a:solidFill>
                <a:srgbClr val="777777"/>
              </a:solidFill>
            </a:endParaRPr>
          </a:p>
        </p:txBody>
      </p:sp>
      <p:sp>
        <p:nvSpPr>
          <p:cNvPr id="5" name="标题 1">
            <a:extLst>
              <a:ext uri="{FF2B5EF4-FFF2-40B4-BE49-F238E27FC236}">
                <a16:creationId xmlns:a16="http://schemas.microsoft.com/office/drawing/2014/main" id="{964C268A-2036-4382-913F-2BBC62581191}"/>
              </a:ext>
            </a:extLst>
          </p:cNvPr>
          <p:cNvSpPr>
            <a:spLocks noGrp="1"/>
          </p:cNvSpPr>
          <p:nvPr>
            <p:ph type="title"/>
          </p:nvPr>
        </p:nvSpPr>
        <p:spPr>
          <a:xfrm>
            <a:off x="597058" y="674841"/>
            <a:ext cx="9627372" cy="581160"/>
          </a:xfrm>
        </p:spPr>
        <p:txBody>
          <a:bodyPr/>
          <a:lstStyle/>
          <a:p>
            <a:r>
              <a:rPr lang="en-US" altLang="zh-CN" sz="2400" dirty="0">
                <a:solidFill>
                  <a:schemeClr val="tx1">
                    <a:lumMod val="95000"/>
                    <a:lumOff val="5000"/>
                  </a:schemeClr>
                </a:solidFill>
                <a:latin typeface="微软雅黑" panose="020B0503020204020204" pitchFamily="34" charset="-122"/>
                <a:ea typeface="微软雅黑" panose="020B0503020204020204" pitchFamily="34" charset="-122"/>
              </a:rPr>
              <a:t>5</a:t>
            </a:r>
            <a:r>
              <a:rPr lang="zh-CN" altLang="en-US" sz="2400" dirty="0">
                <a:solidFill>
                  <a:schemeClr val="tx1">
                    <a:lumMod val="95000"/>
                    <a:lumOff val="5000"/>
                  </a:schemeClr>
                </a:solidFill>
                <a:latin typeface="微软雅黑" panose="020B0503020204020204" pitchFamily="34" charset="-122"/>
                <a:ea typeface="微软雅黑" panose="020B0503020204020204" pitchFamily="34" charset="-122"/>
              </a:rPr>
              <a:t>、</a:t>
            </a:r>
            <a:r>
              <a:rPr lang="zh-CN" altLang="en-US" sz="2400" dirty="0">
                <a:solidFill>
                  <a:schemeClr val="tx1">
                    <a:lumMod val="95000"/>
                    <a:lumOff val="5000"/>
                  </a:schemeClr>
                </a:solidFill>
              </a:rPr>
              <a:t>执行脚本</a:t>
            </a:r>
            <a:endParaRPr lang="zh-CN" altLang="en-US" sz="2400" dirty="0">
              <a:solidFill>
                <a:schemeClr val="tx1">
                  <a:lumMod val="95000"/>
                  <a:lumOff val="5000"/>
                </a:schemeClr>
              </a:solidFill>
              <a:latin typeface="微软雅黑" panose="020B0503020204020204" pitchFamily="34" charset="-122"/>
              <a:ea typeface="微软雅黑" panose="020B0503020204020204" pitchFamily="34" charset="-122"/>
            </a:endParaRPr>
          </a:p>
        </p:txBody>
      </p:sp>
      <p:pic>
        <p:nvPicPr>
          <p:cNvPr id="7" name="图片 6">
            <a:extLst>
              <a:ext uri="{FF2B5EF4-FFF2-40B4-BE49-F238E27FC236}">
                <a16:creationId xmlns:a16="http://schemas.microsoft.com/office/drawing/2014/main" id="{DE0962F0-F49F-421F-AA1E-12B8EFFDAD0B}"/>
              </a:ext>
            </a:extLst>
          </p:cNvPr>
          <p:cNvPicPr>
            <a:picLocks noChangeAspect="1"/>
          </p:cNvPicPr>
          <p:nvPr/>
        </p:nvPicPr>
        <p:blipFill>
          <a:blip r:embed="rId2"/>
          <a:stretch>
            <a:fillRect/>
          </a:stretch>
        </p:blipFill>
        <p:spPr>
          <a:xfrm>
            <a:off x="1157239" y="1422247"/>
            <a:ext cx="9875934" cy="4762500"/>
          </a:xfrm>
          <a:prstGeom prst="rect">
            <a:avLst/>
          </a:prstGeom>
        </p:spPr>
      </p:pic>
    </p:spTree>
    <p:extLst>
      <p:ext uri="{BB962C8B-B14F-4D97-AF65-F5344CB8AC3E}">
        <p14:creationId xmlns:p14="http://schemas.microsoft.com/office/powerpoint/2010/main" val="30854596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98564F-5333-4579-B726-25320610B40C}"/>
              </a:ext>
            </a:extLst>
          </p:cNvPr>
          <p:cNvSpPr>
            <a:spLocks noGrp="1"/>
          </p:cNvSpPr>
          <p:nvPr>
            <p:ph type="title"/>
          </p:nvPr>
        </p:nvSpPr>
        <p:spPr>
          <a:xfrm>
            <a:off x="672011" y="611022"/>
            <a:ext cx="7630741" cy="581160"/>
          </a:xfrm>
        </p:spPr>
        <p:txBody>
          <a:bodyPr/>
          <a:lstStyle/>
          <a:p>
            <a:r>
              <a:rPr lang="en-US" altLang="zh-CN" dirty="0">
                <a:solidFill>
                  <a:schemeClr val="tx1">
                    <a:lumMod val="95000"/>
                    <a:lumOff val="5000"/>
                  </a:schemeClr>
                </a:solidFill>
                <a:latin typeface="微软雅黑" panose="020B0503020204020204" pitchFamily="34" charset="-122"/>
                <a:ea typeface="微软雅黑" panose="020B0503020204020204" pitchFamily="34" charset="-122"/>
              </a:rPr>
              <a:t>6</a:t>
            </a:r>
            <a:r>
              <a:rPr lang="zh-CN" altLang="en-US" dirty="0">
                <a:solidFill>
                  <a:schemeClr val="tx1">
                    <a:lumMod val="95000"/>
                    <a:lumOff val="5000"/>
                  </a:schemeClr>
                </a:solidFill>
                <a:latin typeface="微软雅黑" panose="020B0503020204020204" pitchFamily="34" charset="-122"/>
                <a:ea typeface="微软雅黑" panose="020B0503020204020204" pitchFamily="34" charset="-122"/>
              </a:rPr>
              <a:t>、</a:t>
            </a:r>
            <a:r>
              <a:rPr lang="zh-CN" altLang="en-US" dirty="0">
                <a:solidFill>
                  <a:schemeClr val="tx1">
                    <a:lumMod val="95000"/>
                    <a:lumOff val="5000"/>
                  </a:schemeClr>
                </a:solidFill>
              </a:rPr>
              <a:t>解读报告</a:t>
            </a:r>
          </a:p>
        </p:txBody>
      </p:sp>
      <p:sp>
        <p:nvSpPr>
          <p:cNvPr id="4" name="灯片编号占位符 3">
            <a:extLst>
              <a:ext uri="{FF2B5EF4-FFF2-40B4-BE49-F238E27FC236}">
                <a16:creationId xmlns:a16="http://schemas.microsoft.com/office/drawing/2014/main" id="{C2C31ABE-4B63-4259-932E-3EA7EB54AB10}"/>
              </a:ext>
            </a:extLst>
          </p:cNvPr>
          <p:cNvSpPr>
            <a:spLocks noGrp="1"/>
          </p:cNvSpPr>
          <p:nvPr>
            <p:ph type="sldNum" sz="quarter" idx="10"/>
          </p:nvPr>
        </p:nvSpPr>
        <p:spPr/>
        <p:txBody>
          <a:bodyPr/>
          <a:lstStyle/>
          <a:p>
            <a:pPr>
              <a:defRPr/>
            </a:pPr>
            <a:r>
              <a:rPr lang="zh-CN" altLang="en-US">
                <a:solidFill>
                  <a:srgbClr val="777777"/>
                </a:solidFill>
              </a:rPr>
              <a:t> </a:t>
            </a:r>
            <a:fld id="{91E94C5F-FFDE-4FE9-B93A-CE1327B92135}" type="slidenum">
              <a:rPr lang="zh-CN" altLang="en-US" smtClean="0">
                <a:solidFill>
                  <a:srgbClr val="777777"/>
                </a:solidFill>
              </a:rPr>
              <a:pPr>
                <a:defRPr/>
              </a:pPr>
              <a:t>14</a:t>
            </a:fld>
            <a:r>
              <a:rPr lang="en-US" altLang="zh-CN">
                <a:solidFill>
                  <a:srgbClr val="777777"/>
                </a:solidFill>
              </a:rPr>
              <a:t> </a:t>
            </a:r>
            <a:endParaRPr lang="en-US" altLang="zh-CN" dirty="0">
              <a:solidFill>
                <a:srgbClr val="777777"/>
              </a:solidFill>
            </a:endParaRPr>
          </a:p>
        </p:txBody>
      </p:sp>
      <p:pic>
        <p:nvPicPr>
          <p:cNvPr id="5" name="图片 4">
            <a:extLst>
              <a:ext uri="{FF2B5EF4-FFF2-40B4-BE49-F238E27FC236}">
                <a16:creationId xmlns:a16="http://schemas.microsoft.com/office/drawing/2014/main" id="{A632B9BF-3C4E-4A87-8272-C57E6EB547FF}"/>
              </a:ext>
            </a:extLst>
          </p:cNvPr>
          <p:cNvPicPr>
            <a:picLocks noChangeAspect="1"/>
          </p:cNvPicPr>
          <p:nvPr/>
        </p:nvPicPr>
        <p:blipFill>
          <a:blip r:embed="rId2"/>
          <a:stretch>
            <a:fillRect/>
          </a:stretch>
        </p:blipFill>
        <p:spPr>
          <a:xfrm>
            <a:off x="877406" y="1297439"/>
            <a:ext cx="10302658" cy="5317619"/>
          </a:xfrm>
          <a:prstGeom prst="rect">
            <a:avLst/>
          </a:prstGeom>
        </p:spPr>
      </p:pic>
    </p:spTree>
    <p:extLst>
      <p:ext uri="{BB962C8B-B14F-4D97-AF65-F5344CB8AC3E}">
        <p14:creationId xmlns:p14="http://schemas.microsoft.com/office/powerpoint/2010/main" val="1220791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zh-CN" altLang="en-US" sz="2800" dirty="0">
                <a:latin typeface="黑体" panose="02010609060101010101" pitchFamily="49" charset="-122"/>
                <a:ea typeface="黑体" panose="02010609060101010101" pitchFamily="49" charset="-122"/>
              </a:rPr>
              <a:t>展望</a:t>
            </a:r>
            <a:endParaRPr lang="en-US" altLang="zh-CN" sz="2800" dirty="0">
              <a:latin typeface="黑体" panose="02010609060101010101" pitchFamily="49" charset="-122"/>
              <a:ea typeface="黑体" panose="02010609060101010101" pitchFamily="49" charset="-122"/>
            </a:endParaRPr>
          </a:p>
          <a:p>
            <a:pPr lvl="1"/>
            <a:r>
              <a:rPr lang="zh-CN" altLang="en-US" sz="2700" dirty="0">
                <a:latin typeface="黑体" panose="02010609060101010101" pitchFamily="49" charset="-122"/>
                <a:ea typeface="黑体" panose="02010609060101010101" pitchFamily="49" charset="-122"/>
              </a:rPr>
              <a:t>自动化回归测试</a:t>
            </a:r>
          </a:p>
          <a:p>
            <a:pPr lvl="1"/>
            <a:r>
              <a:rPr lang="zh-CN" altLang="en-US" sz="2700" dirty="0">
                <a:latin typeface="黑体" panose="02010609060101010101" pitchFamily="49" charset="-122"/>
                <a:ea typeface="黑体" panose="02010609060101010101" pitchFamily="49" charset="-122"/>
              </a:rPr>
              <a:t>全流程自动化和持续集成</a:t>
            </a:r>
            <a:endParaRPr lang="en-US" altLang="zh-CN" sz="2700" dirty="0">
              <a:latin typeface="黑体" panose="02010609060101010101" pitchFamily="49" charset="-122"/>
              <a:ea typeface="黑体" panose="02010609060101010101" pitchFamily="49" charset="-122"/>
            </a:endParaRPr>
          </a:p>
          <a:p>
            <a:pPr lvl="1"/>
            <a:r>
              <a:rPr lang="zh-CN" altLang="en-US" sz="2700" dirty="0">
                <a:latin typeface="黑体" panose="02010609060101010101" pitchFamily="49" charset="-122"/>
                <a:ea typeface="黑体" panose="02010609060101010101" pitchFamily="49" charset="-122"/>
              </a:rPr>
              <a:t>自动化平台建设</a:t>
            </a:r>
            <a:endParaRPr lang="en-US" altLang="zh-CN" sz="2700" dirty="0">
              <a:latin typeface="黑体" panose="02010609060101010101" pitchFamily="49" charset="-122"/>
              <a:ea typeface="黑体" panose="02010609060101010101" pitchFamily="49" charset="-122"/>
            </a:endParaRPr>
          </a:p>
          <a:p>
            <a:r>
              <a:rPr lang="zh-CN" altLang="en-US" sz="2800" dirty="0">
                <a:latin typeface="黑体" panose="02010609060101010101" pitchFamily="49" charset="-122"/>
                <a:ea typeface="黑体" panose="02010609060101010101" pitchFamily="49" charset="-122"/>
              </a:rPr>
              <a:t>建议</a:t>
            </a:r>
            <a:endParaRPr lang="en-US" altLang="zh-CN" sz="2800" dirty="0">
              <a:latin typeface="黑体" panose="02010609060101010101" pitchFamily="49" charset="-122"/>
              <a:ea typeface="黑体" panose="02010609060101010101" pitchFamily="49" charset="-122"/>
            </a:endParaRPr>
          </a:p>
          <a:p>
            <a:pPr>
              <a:buFont typeface="Wingdings" panose="05000000000000000000" pitchFamily="2" charset="2"/>
              <a:buChar char="Ø"/>
            </a:pPr>
            <a:endParaRPr lang="en-US" altLang="zh-CN" b="1" dirty="0"/>
          </a:p>
          <a:p>
            <a:pPr>
              <a:buFont typeface="Wingdings" panose="05000000000000000000" pitchFamily="2" charset="2"/>
              <a:buChar char="Ø"/>
            </a:pPr>
            <a:endParaRPr lang="en-US" altLang="zh-CN" b="1" dirty="0"/>
          </a:p>
          <a:p>
            <a:endParaRPr lang="en-US" altLang="zh-CN" b="1" dirty="0"/>
          </a:p>
        </p:txBody>
      </p:sp>
      <p:sp>
        <p:nvSpPr>
          <p:cNvPr id="4" name="灯片编号占位符 3"/>
          <p:cNvSpPr>
            <a:spLocks noGrp="1"/>
          </p:cNvSpPr>
          <p:nvPr>
            <p:ph type="sldNum" sz="quarter" idx="10"/>
          </p:nvPr>
        </p:nvSpPr>
        <p:spPr/>
        <p:txBody>
          <a:bodyPr/>
          <a:lstStyle/>
          <a:p>
            <a:pPr>
              <a:defRPr/>
            </a:pPr>
            <a:r>
              <a:rPr lang="zh-CN" altLang="en-US">
                <a:solidFill>
                  <a:srgbClr val="777777"/>
                </a:solidFill>
              </a:rPr>
              <a:t> </a:t>
            </a:r>
            <a:fld id="{91E94C5F-FFDE-4FE9-B93A-CE1327B92135}" type="slidenum">
              <a:rPr lang="zh-CN" altLang="en-US" smtClean="0">
                <a:solidFill>
                  <a:srgbClr val="777777"/>
                </a:solidFill>
              </a:rPr>
              <a:pPr>
                <a:defRPr/>
              </a:pPr>
              <a:t>15</a:t>
            </a:fld>
            <a:r>
              <a:rPr lang="en-US" altLang="zh-CN">
                <a:solidFill>
                  <a:srgbClr val="777777"/>
                </a:solidFill>
              </a:rPr>
              <a:t> </a:t>
            </a:r>
            <a:endParaRPr lang="en-US" altLang="zh-CN" dirty="0">
              <a:solidFill>
                <a:srgbClr val="777777"/>
              </a:solidFill>
            </a:endParaRPr>
          </a:p>
        </p:txBody>
      </p:sp>
      <p:sp>
        <p:nvSpPr>
          <p:cNvPr id="5" name="标题 1">
            <a:extLst>
              <a:ext uri="{FF2B5EF4-FFF2-40B4-BE49-F238E27FC236}">
                <a16:creationId xmlns:a16="http://schemas.microsoft.com/office/drawing/2014/main" id="{C764FD22-BF37-4B33-82E2-8D748FC601E7}"/>
              </a:ext>
            </a:extLst>
          </p:cNvPr>
          <p:cNvSpPr>
            <a:spLocks noGrp="1"/>
          </p:cNvSpPr>
          <p:nvPr>
            <p:ph type="title"/>
          </p:nvPr>
        </p:nvSpPr>
        <p:spPr>
          <a:xfrm>
            <a:off x="633634" y="674841"/>
            <a:ext cx="9627372" cy="581160"/>
          </a:xfrm>
        </p:spPr>
        <p:txBody>
          <a:bodyPr/>
          <a:lstStyle/>
          <a:p>
            <a:r>
              <a:rPr lang="zh-CN" altLang="en-US" sz="2400" dirty="0">
                <a:solidFill>
                  <a:schemeClr val="tx1">
                    <a:lumMod val="95000"/>
                    <a:lumOff val="5000"/>
                  </a:schemeClr>
                </a:solidFill>
                <a:latin typeface="微软雅黑" panose="020B0503020204020204" pitchFamily="34" charset="-122"/>
                <a:ea typeface="微软雅黑" panose="020B0503020204020204" pitchFamily="34" charset="-122"/>
              </a:rPr>
              <a:t>展望与建议</a:t>
            </a:r>
          </a:p>
        </p:txBody>
      </p:sp>
    </p:spTree>
    <p:extLst>
      <p:ext uri="{BB962C8B-B14F-4D97-AF65-F5344CB8AC3E}">
        <p14:creationId xmlns:p14="http://schemas.microsoft.com/office/powerpoint/2010/main" val="36382860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5"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chemeClr val="tx1"/>
                </a:solidFill>
                <a:latin typeface="Arial" charset="0"/>
                <a:ea typeface="宋体" charset="-122"/>
              </a:defRPr>
            </a:lvl1pPr>
            <a:lvl2pPr marL="742902" indent="-285732" eaLnBrk="0" hangingPunct="0">
              <a:defRPr sz="2400" b="1">
                <a:solidFill>
                  <a:schemeClr val="tx1"/>
                </a:solidFill>
                <a:latin typeface="Arial" charset="0"/>
                <a:ea typeface="宋体" charset="-122"/>
              </a:defRPr>
            </a:lvl2pPr>
            <a:lvl3pPr marL="1142927" indent="-228585" eaLnBrk="0" hangingPunct="0">
              <a:defRPr sz="2400" b="1">
                <a:solidFill>
                  <a:schemeClr val="tx1"/>
                </a:solidFill>
                <a:latin typeface="Arial" charset="0"/>
                <a:ea typeface="宋体" charset="-122"/>
              </a:defRPr>
            </a:lvl3pPr>
            <a:lvl4pPr marL="1600098" indent="-228585" eaLnBrk="0" hangingPunct="0">
              <a:defRPr sz="2400" b="1">
                <a:solidFill>
                  <a:schemeClr val="tx1"/>
                </a:solidFill>
                <a:latin typeface="Arial" charset="0"/>
                <a:ea typeface="宋体" charset="-122"/>
              </a:defRPr>
            </a:lvl4pPr>
            <a:lvl5pPr marL="2057268" indent="-228585" eaLnBrk="0" hangingPunct="0">
              <a:defRPr sz="2400" b="1">
                <a:solidFill>
                  <a:schemeClr val="tx1"/>
                </a:solidFill>
                <a:latin typeface="Arial" charset="0"/>
                <a:ea typeface="宋体" charset="-122"/>
              </a:defRPr>
            </a:lvl5pPr>
            <a:lvl6pPr marL="2514439" indent="-228585" eaLnBrk="0" fontAlgn="base" hangingPunct="0">
              <a:spcBef>
                <a:spcPct val="0"/>
              </a:spcBef>
              <a:spcAft>
                <a:spcPct val="0"/>
              </a:spcAft>
              <a:defRPr sz="2400" b="1">
                <a:solidFill>
                  <a:schemeClr val="tx1"/>
                </a:solidFill>
                <a:latin typeface="Arial" charset="0"/>
                <a:ea typeface="宋体" charset="-122"/>
              </a:defRPr>
            </a:lvl6pPr>
            <a:lvl7pPr marL="2971610" indent="-228585" eaLnBrk="0" fontAlgn="base" hangingPunct="0">
              <a:spcBef>
                <a:spcPct val="0"/>
              </a:spcBef>
              <a:spcAft>
                <a:spcPct val="0"/>
              </a:spcAft>
              <a:defRPr sz="2400" b="1">
                <a:solidFill>
                  <a:schemeClr val="tx1"/>
                </a:solidFill>
                <a:latin typeface="Arial" charset="0"/>
                <a:ea typeface="宋体" charset="-122"/>
              </a:defRPr>
            </a:lvl7pPr>
            <a:lvl8pPr marL="3428781" indent="-228585" eaLnBrk="0" fontAlgn="base" hangingPunct="0">
              <a:spcBef>
                <a:spcPct val="0"/>
              </a:spcBef>
              <a:spcAft>
                <a:spcPct val="0"/>
              </a:spcAft>
              <a:defRPr sz="2400" b="1">
                <a:solidFill>
                  <a:schemeClr val="tx1"/>
                </a:solidFill>
                <a:latin typeface="Arial" charset="0"/>
                <a:ea typeface="宋体" charset="-122"/>
              </a:defRPr>
            </a:lvl8pPr>
            <a:lvl9pPr marL="3885951" indent="-228585" eaLnBrk="0" fontAlgn="base" hangingPunct="0">
              <a:spcBef>
                <a:spcPct val="0"/>
              </a:spcBef>
              <a:spcAft>
                <a:spcPct val="0"/>
              </a:spcAft>
              <a:defRPr sz="2400" b="1">
                <a:solidFill>
                  <a:schemeClr val="tx1"/>
                </a:solidFill>
                <a:latin typeface="Arial" charset="0"/>
                <a:ea typeface="宋体" charset="-122"/>
              </a:defRPr>
            </a:lvl9pPr>
          </a:lstStyle>
          <a:p>
            <a:pPr eaLnBrk="1" hangingPunct="1"/>
            <a:r>
              <a:rPr lang="zh-CN" altLang="en-US" sz="1000">
                <a:solidFill>
                  <a:srgbClr val="777777"/>
                </a:solidFill>
              </a:rPr>
              <a:t> </a:t>
            </a:r>
            <a:fld id="{FDA8AB98-3003-4A19-B80A-831B9C1DBDAC}" type="slidenum">
              <a:rPr lang="zh-CN" altLang="en-US" sz="1000">
                <a:solidFill>
                  <a:srgbClr val="777777"/>
                </a:solidFill>
              </a:rPr>
              <a:pPr eaLnBrk="1" hangingPunct="1"/>
              <a:t>16</a:t>
            </a:fld>
            <a:r>
              <a:rPr lang="en-US" altLang="zh-CN" sz="1000">
                <a:solidFill>
                  <a:srgbClr val="777777"/>
                </a:solidFill>
              </a:rPr>
              <a:t> </a:t>
            </a:r>
          </a:p>
        </p:txBody>
      </p:sp>
      <p:pic>
        <p:nvPicPr>
          <p:cNvPr id="6" name="图片 5">
            <a:extLst>
              <a:ext uri="{FF2B5EF4-FFF2-40B4-BE49-F238E27FC236}">
                <a16:creationId xmlns:a16="http://schemas.microsoft.com/office/drawing/2014/main" id="{C9FD04C0-D231-451F-9524-0E2BBC4763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0413" cy="6859588"/>
          </a:xfrm>
          <a:prstGeom prst="rect">
            <a:avLst/>
          </a:prstGeom>
        </p:spPr>
      </p:pic>
      <p:sp>
        <p:nvSpPr>
          <p:cNvPr id="28674" name="内容占位符 2"/>
          <p:cNvSpPr>
            <a:spLocks noGrp="1"/>
          </p:cNvSpPr>
          <p:nvPr>
            <p:ph idx="1"/>
          </p:nvPr>
        </p:nvSpPr>
        <p:spPr>
          <a:xfrm>
            <a:off x="923355" y="2594437"/>
            <a:ext cx="10586189" cy="1999384"/>
          </a:xfrm>
        </p:spPr>
        <p:txBody>
          <a:bodyPr anchor="ctr"/>
          <a:lstStyle/>
          <a:p>
            <a:pPr algn="ctr">
              <a:buFont typeface="Wingdings" pitchFamily="2" charset="2"/>
              <a:buNone/>
            </a:pPr>
            <a:r>
              <a:rPr lang="zh-CN" altLang="en-US" sz="7200" b="1" dirty="0">
                <a:solidFill>
                  <a:schemeClr val="bg1"/>
                </a:solidFill>
                <a:latin typeface="华文彩云" panose="02010800040101010101" pitchFamily="2" charset="-122"/>
                <a:ea typeface="华文彩云" panose="02010800040101010101" pitchFamily="2" charset="-122"/>
              </a:rPr>
              <a:t>谢 谢！</a:t>
            </a:r>
          </a:p>
        </p:txBody>
      </p:sp>
    </p:spTree>
    <p:extLst>
      <p:ext uri="{BB962C8B-B14F-4D97-AF65-F5344CB8AC3E}">
        <p14:creationId xmlns:p14="http://schemas.microsoft.com/office/powerpoint/2010/main" val="14207892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81318C-6D78-450D-9674-4ED60FA7608C}"/>
              </a:ext>
            </a:extLst>
          </p:cNvPr>
          <p:cNvSpPr>
            <a:spLocks noGrp="1"/>
          </p:cNvSpPr>
          <p:nvPr>
            <p:ph type="title"/>
          </p:nvPr>
        </p:nvSpPr>
        <p:spPr/>
        <p:txBody>
          <a:bodyPr/>
          <a:lstStyle/>
          <a:p>
            <a:r>
              <a:rPr lang="zh-CN" altLang="en-US" dirty="0"/>
              <a:t>资源商城后台业务流程（时序图）</a:t>
            </a:r>
          </a:p>
        </p:txBody>
      </p:sp>
      <p:sp>
        <p:nvSpPr>
          <p:cNvPr id="4" name="灯片编号占位符 3">
            <a:extLst>
              <a:ext uri="{FF2B5EF4-FFF2-40B4-BE49-F238E27FC236}">
                <a16:creationId xmlns:a16="http://schemas.microsoft.com/office/drawing/2014/main" id="{2D02E405-1E7F-4C92-83C0-D498723C16D9}"/>
              </a:ext>
            </a:extLst>
          </p:cNvPr>
          <p:cNvSpPr>
            <a:spLocks noGrp="1"/>
          </p:cNvSpPr>
          <p:nvPr>
            <p:ph type="sldNum" sz="quarter" idx="10"/>
          </p:nvPr>
        </p:nvSpPr>
        <p:spPr/>
        <p:txBody>
          <a:bodyPr/>
          <a:lstStyle/>
          <a:p>
            <a:pPr>
              <a:defRPr/>
            </a:pPr>
            <a:r>
              <a:rPr lang="zh-CN" altLang="en-US">
                <a:solidFill>
                  <a:srgbClr val="777777"/>
                </a:solidFill>
              </a:rPr>
              <a:t> </a:t>
            </a:r>
            <a:fld id="{91E94C5F-FFDE-4FE9-B93A-CE1327B92135}" type="slidenum">
              <a:rPr lang="zh-CN" altLang="en-US" smtClean="0">
                <a:solidFill>
                  <a:srgbClr val="777777"/>
                </a:solidFill>
              </a:rPr>
              <a:pPr>
                <a:defRPr/>
              </a:pPr>
              <a:t>17</a:t>
            </a:fld>
            <a:r>
              <a:rPr lang="en-US" altLang="zh-CN">
                <a:solidFill>
                  <a:srgbClr val="777777"/>
                </a:solidFill>
              </a:rPr>
              <a:t> </a:t>
            </a:r>
            <a:endParaRPr lang="en-US" altLang="zh-CN" dirty="0">
              <a:solidFill>
                <a:srgbClr val="777777"/>
              </a:solidFill>
            </a:endParaRPr>
          </a:p>
        </p:txBody>
      </p:sp>
      <p:pic>
        <p:nvPicPr>
          <p:cNvPr id="9" name="图片 8">
            <a:extLst>
              <a:ext uri="{FF2B5EF4-FFF2-40B4-BE49-F238E27FC236}">
                <a16:creationId xmlns:a16="http://schemas.microsoft.com/office/drawing/2014/main" id="{D8A694B7-F3F5-4659-98DC-B88615159137}"/>
              </a:ext>
            </a:extLst>
          </p:cNvPr>
          <p:cNvPicPr>
            <a:picLocks noChangeAspect="1"/>
          </p:cNvPicPr>
          <p:nvPr/>
        </p:nvPicPr>
        <p:blipFill>
          <a:blip r:embed="rId2"/>
          <a:stretch>
            <a:fillRect/>
          </a:stretch>
        </p:blipFill>
        <p:spPr>
          <a:xfrm>
            <a:off x="269201" y="1987343"/>
            <a:ext cx="11652009" cy="4392360"/>
          </a:xfrm>
          <a:prstGeom prst="rect">
            <a:avLst/>
          </a:prstGeom>
        </p:spPr>
      </p:pic>
    </p:spTree>
    <p:extLst>
      <p:ext uri="{BB962C8B-B14F-4D97-AF65-F5344CB8AC3E}">
        <p14:creationId xmlns:p14="http://schemas.microsoft.com/office/powerpoint/2010/main" val="10116071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E4EDD4BB-69D9-41CC-82FC-9985F0930E81}"/>
              </a:ext>
            </a:extLst>
          </p:cNvPr>
          <p:cNvSpPr>
            <a:spLocks noGrp="1"/>
          </p:cNvSpPr>
          <p:nvPr>
            <p:ph type="sldNum" sz="quarter" idx="10"/>
          </p:nvPr>
        </p:nvSpPr>
        <p:spPr/>
        <p:txBody>
          <a:bodyPr/>
          <a:lstStyle/>
          <a:p>
            <a:pPr>
              <a:defRPr/>
            </a:pPr>
            <a:r>
              <a:rPr lang="zh-CN" altLang="en-US">
                <a:solidFill>
                  <a:srgbClr val="777777"/>
                </a:solidFill>
              </a:rPr>
              <a:t> </a:t>
            </a:r>
            <a:fld id="{91E94C5F-FFDE-4FE9-B93A-CE1327B92135}" type="slidenum">
              <a:rPr lang="zh-CN" altLang="en-US" smtClean="0">
                <a:solidFill>
                  <a:srgbClr val="777777"/>
                </a:solidFill>
              </a:rPr>
              <a:pPr>
                <a:defRPr/>
              </a:pPr>
              <a:t>18</a:t>
            </a:fld>
            <a:r>
              <a:rPr lang="en-US" altLang="zh-CN">
                <a:solidFill>
                  <a:srgbClr val="777777"/>
                </a:solidFill>
              </a:rPr>
              <a:t> </a:t>
            </a:r>
            <a:endParaRPr lang="en-US" altLang="zh-CN" dirty="0">
              <a:solidFill>
                <a:srgbClr val="777777"/>
              </a:solidFill>
            </a:endParaRPr>
          </a:p>
        </p:txBody>
      </p:sp>
      <p:sp>
        <p:nvSpPr>
          <p:cNvPr id="6" name="标题 1">
            <a:extLst>
              <a:ext uri="{FF2B5EF4-FFF2-40B4-BE49-F238E27FC236}">
                <a16:creationId xmlns:a16="http://schemas.microsoft.com/office/drawing/2014/main" id="{FEE765A6-901D-44A4-A494-930DD4B7665B}"/>
              </a:ext>
            </a:extLst>
          </p:cNvPr>
          <p:cNvSpPr>
            <a:spLocks noGrp="1"/>
          </p:cNvSpPr>
          <p:nvPr>
            <p:ph type="title"/>
          </p:nvPr>
        </p:nvSpPr>
        <p:spPr>
          <a:xfrm>
            <a:off x="609600" y="652585"/>
            <a:ext cx="9627372" cy="581160"/>
          </a:xfrm>
        </p:spPr>
        <p:txBody>
          <a:bodyPr/>
          <a:lstStyle/>
          <a:p>
            <a:r>
              <a:rPr lang="zh-CN" altLang="en-US" dirty="0"/>
              <a:t>脚本执行流程</a:t>
            </a:r>
          </a:p>
        </p:txBody>
      </p:sp>
      <p:pic>
        <p:nvPicPr>
          <p:cNvPr id="7" name="图片 6">
            <a:extLst>
              <a:ext uri="{FF2B5EF4-FFF2-40B4-BE49-F238E27FC236}">
                <a16:creationId xmlns:a16="http://schemas.microsoft.com/office/drawing/2014/main" id="{ECDC2C4C-55DC-4502-A13B-763A2E7E5CDC}"/>
              </a:ext>
            </a:extLst>
          </p:cNvPr>
          <p:cNvPicPr>
            <a:picLocks noChangeAspect="1"/>
          </p:cNvPicPr>
          <p:nvPr/>
        </p:nvPicPr>
        <p:blipFill>
          <a:blip r:embed="rId2"/>
          <a:stretch>
            <a:fillRect/>
          </a:stretch>
        </p:blipFill>
        <p:spPr>
          <a:xfrm>
            <a:off x="1085088" y="1233745"/>
            <a:ext cx="10082784" cy="5508432"/>
          </a:xfrm>
          <a:prstGeom prst="rect">
            <a:avLst/>
          </a:prstGeom>
        </p:spPr>
      </p:pic>
      <p:pic>
        <p:nvPicPr>
          <p:cNvPr id="10" name="图形 9" descr="猫头鹰">
            <a:hlinkClick r:id="rId3"/>
            <a:extLst>
              <a:ext uri="{FF2B5EF4-FFF2-40B4-BE49-F238E27FC236}">
                <a16:creationId xmlns:a16="http://schemas.microsoft.com/office/drawing/2014/main" id="{898E63E4-6EBE-4210-BA8C-074F48D92C0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227582" y="5700658"/>
            <a:ext cx="914400" cy="914400"/>
          </a:xfrm>
          <a:prstGeom prst="rect">
            <a:avLst/>
          </a:prstGeom>
        </p:spPr>
      </p:pic>
    </p:spTree>
    <p:extLst>
      <p:ext uri="{BB962C8B-B14F-4D97-AF65-F5344CB8AC3E}">
        <p14:creationId xmlns:p14="http://schemas.microsoft.com/office/powerpoint/2010/main" val="37246156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047716" y="1402790"/>
            <a:ext cx="10094979" cy="877114"/>
          </a:xfrm>
        </p:spPr>
        <p:txBody>
          <a:bodyPr/>
          <a:lstStyle/>
          <a:p>
            <a:pPr marL="0" indent="0">
              <a:buNone/>
            </a:pPr>
            <a:r>
              <a:rPr lang="zh-CN" altLang="en-US" sz="2000" dirty="0"/>
              <a:t>现有很多自动化测试工具可支持</a:t>
            </a:r>
            <a:r>
              <a:rPr lang="en-US" altLang="zh-CN" sz="2000" dirty="0"/>
              <a:t>ATDD</a:t>
            </a:r>
            <a:r>
              <a:rPr lang="zh-CN" altLang="en-US" sz="2000" dirty="0"/>
              <a:t>、</a:t>
            </a:r>
            <a:r>
              <a:rPr lang="en-US" altLang="zh-CN" sz="2000" dirty="0"/>
              <a:t>BDD</a:t>
            </a:r>
            <a:r>
              <a:rPr lang="zh-CN" altLang="en-US" sz="2000" dirty="0"/>
              <a:t>等，比如</a:t>
            </a:r>
            <a:r>
              <a:rPr lang="en-US" altLang="zh-CN" sz="2000" dirty="0"/>
              <a:t>Cucumber</a:t>
            </a:r>
            <a:r>
              <a:rPr lang="en-US" altLang="zh-CN" sz="2000" baseline="30000" dirty="0"/>
              <a:t>1</a:t>
            </a:r>
            <a:r>
              <a:rPr lang="zh-CN" altLang="en-US" sz="2000" dirty="0"/>
              <a:t>、</a:t>
            </a:r>
            <a:r>
              <a:rPr lang="en-US" altLang="zh-CN" sz="2000" dirty="0"/>
              <a:t>RobotFramework</a:t>
            </a:r>
            <a:r>
              <a:rPr lang="en-US" altLang="zh-CN" sz="2000" baseline="30000" dirty="0"/>
              <a:t>2</a:t>
            </a:r>
            <a:r>
              <a:rPr lang="zh-CN" altLang="en-US" sz="2000" dirty="0"/>
              <a:t>、</a:t>
            </a:r>
            <a:r>
              <a:rPr lang="en-US" altLang="zh-CN" sz="2000" dirty="0"/>
              <a:t>SpecFlow</a:t>
            </a:r>
            <a:r>
              <a:rPr lang="en-US" altLang="zh-CN" sz="2000" baseline="30000" dirty="0"/>
              <a:t>3</a:t>
            </a:r>
            <a:r>
              <a:rPr lang="zh-CN" altLang="en-US" sz="2000" dirty="0"/>
              <a:t>、</a:t>
            </a:r>
            <a:r>
              <a:rPr lang="en-US" altLang="zh-CN" sz="2000" dirty="0"/>
              <a:t>JBehave</a:t>
            </a:r>
            <a:r>
              <a:rPr lang="en-US" altLang="zh-CN" sz="2000" baseline="30000" dirty="0"/>
              <a:t>4</a:t>
            </a:r>
            <a:r>
              <a:rPr lang="zh-CN" altLang="en-US" sz="2000" dirty="0"/>
              <a:t>、</a:t>
            </a:r>
            <a:r>
              <a:rPr lang="en-US" altLang="zh-CN" sz="2000" dirty="0"/>
              <a:t>Fitness</a:t>
            </a:r>
            <a:r>
              <a:rPr lang="en-US" altLang="zh-CN" sz="2000" baseline="30000" dirty="0"/>
              <a:t>5</a:t>
            </a:r>
            <a:r>
              <a:rPr lang="zh-CN" altLang="en-US" sz="2000" dirty="0"/>
              <a:t>、</a:t>
            </a:r>
            <a:r>
              <a:rPr lang="en-US" altLang="zh-CN" sz="2000" dirty="0"/>
              <a:t>Concordion</a:t>
            </a:r>
            <a:r>
              <a:rPr lang="en-US" altLang="zh-CN" sz="2000" baseline="30000" dirty="0"/>
              <a:t>6</a:t>
            </a:r>
            <a:r>
              <a:rPr lang="zh-CN" altLang="en-US" sz="2000" dirty="0"/>
              <a:t>等。其中</a:t>
            </a:r>
            <a:r>
              <a:rPr lang="en-US" altLang="zh-CN" sz="2000" dirty="0" err="1"/>
              <a:t>RobotFramework</a:t>
            </a:r>
            <a:r>
              <a:rPr lang="zh-CN" altLang="en-US" sz="2000" dirty="0"/>
              <a:t>是最流行的一个框架。</a:t>
            </a:r>
            <a:endParaRPr lang="en-US" altLang="zh-CN" sz="2000" dirty="0"/>
          </a:p>
          <a:p>
            <a:pPr marL="0" indent="0">
              <a:buNone/>
            </a:pPr>
            <a:endParaRPr lang="zh-CN" altLang="en-US" dirty="0">
              <a:latin typeface="黑体" panose="02010609060101010101" pitchFamily="49" charset="-122"/>
              <a:ea typeface="黑体" panose="02010609060101010101" pitchFamily="49" charset="-122"/>
            </a:endParaRPr>
          </a:p>
        </p:txBody>
      </p:sp>
      <p:sp>
        <p:nvSpPr>
          <p:cNvPr id="4" name="灯片编号占位符 3"/>
          <p:cNvSpPr>
            <a:spLocks noGrp="1"/>
          </p:cNvSpPr>
          <p:nvPr>
            <p:ph type="sldNum" sz="quarter" idx="10"/>
          </p:nvPr>
        </p:nvSpPr>
        <p:spPr/>
        <p:txBody>
          <a:bodyPr/>
          <a:lstStyle/>
          <a:p>
            <a:pPr>
              <a:defRPr/>
            </a:pPr>
            <a:r>
              <a:rPr lang="zh-CN" altLang="en-US">
                <a:solidFill>
                  <a:srgbClr val="777777"/>
                </a:solidFill>
              </a:rPr>
              <a:t> </a:t>
            </a:r>
            <a:fld id="{91E94C5F-FFDE-4FE9-B93A-CE1327B92135}" type="slidenum">
              <a:rPr lang="zh-CN" altLang="en-US" smtClean="0">
                <a:solidFill>
                  <a:srgbClr val="777777"/>
                </a:solidFill>
              </a:rPr>
              <a:pPr>
                <a:defRPr/>
              </a:pPr>
              <a:t>19</a:t>
            </a:fld>
            <a:r>
              <a:rPr lang="en-US" altLang="zh-CN">
                <a:solidFill>
                  <a:srgbClr val="777777"/>
                </a:solidFill>
              </a:rPr>
              <a:t> </a:t>
            </a:r>
            <a:endParaRPr lang="en-US" altLang="zh-CN" dirty="0">
              <a:solidFill>
                <a:srgbClr val="777777"/>
              </a:solidFill>
            </a:endParaRPr>
          </a:p>
        </p:txBody>
      </p:sp>
      <p:sp>
        <p:nvSpPr>
          <p:cNvPr id="5" name="标题 1">
            <a:extLst>
              <a:ext uri="{FF2B5EF4-FFF2-40B4-BE49-F238E27FC236}">
                <a16:creationId xmlns:a16="http://schemas.microsoft.com/office/drawing/2014/main" id="{B0BB2D24-9D41-4266-A341-97686D7E5AC6}"/>
              </a:ext>
            </a:extLst>
          </p:cNvPr>
          <p:cNvSpPr>
            <a:spLocks noGrp="1"/>
          </p:cNvSpPr>
          <p:nvPr>
            <p:ph type="title"/>
          </p:nvPr>
        </p:nvSpPr>
        <p:spPr>
          <a:xfrm>
            <a:off x="587994" y="674841"/>
            <a:ext cx="9627372" cy="581160"/>
          </a:xfrm>
        </p:spPr>
        <p:txBody>
          <a:bodyPr/>
          <a:lstStyle/>
          <a:p>
            <a:r>
              <a:rPr lang="en-US" altLang="zh-CN" sz="2400" dirty="0">
                <a:solidFill>
                  <a:schemeClr val="tx1">
                    <a:lumMod val="95000"/>
                    <a:lumOff val="5000"/>
                  </a:schemeClr>
                </a:solidFill>
                <a:latin typeface="微软雅黑" panose="020B0503020204020204" pitchFamily="34" charset="-122"/>
                <a:ea typeface="微软雅黑" panose="020B0503020204020204" pitchFamily="34" charset="-122"/>
              </a:rPr>
              <a:t>2</a:t>
            </a:r>
            <a:r>
              <a:rPr lang="zh-CN" altLang="en-US" sz="2400" dirty="0">
                <a:solidFill>
                  <a:schemeClr val="tx1">
                    <a:lumMod val="95000"/>
                    <a:lumOff val="5000"/>
                  </a:schemeClr>
                </a:solidFill>
                <a:latin typeface="微软雅黑" panose="020B0503020204020204" pitchFamily="34" charset="-122"/>
                <a:ea typeface="微软雅黑" panose="020B0503020204020204" pitchFamily="34" charset="-122"/>
              </a:rPr>
              <a:t>、</a:t>
            </a:r>
            <a:r>
              <a:rPr lang="zh-CN" altLang="en-US" sz="2400" dirty="0">
                <a:solidFill>
                  <a:schemeClr val="tx1">
                    <a:lumMod val="95000"/>
                    <a:lumOff val="5000"/>
                  </a:schemeClr>
                </a:solidFill>
              </a:rPr>
              <a:t>基础框架</a:t>
            </a:r>
            <a:r>
              <a:rPr lang="en-US" altLang="zh-CN" sz="2400" dirty="0">
                <a:solidFill>
                  <a:schemeClr val="tx1">
                    <a:lumMod val="95000"/>
                    <a:lumOff val="5000"/>
                  </a:schemeClr>
                </a:solidFill>
              </a:rPr>
              <a:t>-</a:t>
            </a:r>
            <a:r>
              <a:rPr lang="en-US" altLang="zh-CN" sz="2400" dirty="0"/>
              <a:t> </a:t>
            </a:r>
            <a:r>
              <a:rPr lang="en-US" altLang="zh-CN" sz="2400" dirty="0" err="1"/>
              <a:t>RobotFramework</a:t>
            </a:r>
            <a:endParaRPr lang="zh-CN" altLang="en-US" sz="2400" dirty="0">
              <a:solidFill>
                <a:schemeClr val="tx1">
                  <a:lumMod val="95000"/>
                  <a:lumOff val="5000"/>
                </a:schemeClr>
              </a:solidFill>
              <a:latin typeface="微软雅黑" panose="020B0503020204020204" pitchFamily="34" charset="-122"/>
              <a:ea typeface="微软雅黑" panose="020B0503020204020204" pitchFamily="34" charset="-122"/>
            </a:endParaRPr>
          </a:p>
        </p:txBody>
      </p:sp>
      <p:graphicFrame>
        <p:nvGraphicFramePr>
          <p:cNvPr id="2" name="表格 1">
            <a:extLst>
              <a:ext uri="{FF2B5EF4-FFF2-40B4-BE49-F238E27FC236}">
                <a16:creationId xmlns:a16="http://schemas.microsoft.com/office/drawing/2014/main" id="{554B731B-93BC-41BF-9AF9-2AE13F934F22}"/>
              </a:ext>
            </a:extLst>
          </p:cNvPr>
          <p:cNvGraphicFramePr>
            <a:graphicFrameLocks noGrp="1"/>
          </p:cNvGraphicFramePr>
          <p:nvPr>
            <p:extLst/>
          </p:nvPr>
        </p:nvGraphicFramePr>
        <p:xfrm>
          <a:off x="1999488" y="2557527"/>
          <a:ext cx="7935462" cy="4044315"/>
        </p:xfrm>
        <a:graphic>
          <a:graphicData uri="http://schemas.openxmlformats.org/drawingml/2006/table">
            <a:tbl>
              <a:tblPr>
                <a:tableStyleId>{68D230F3-CF80-4859-8CE7-A43EE81993B5}</a:tableStyleId>
              </a:tblPr>
              <a:tblGrid>
                <a:gridCol w="2384063">
                  <a:extLst>
                    <a:ext uri="{9D8B030D-6E8A-4147-A177-3AD203B41FA5}">
                      <a16:colId xmlns:a16="http://schemas.microsoft.com/office/drawing/2014/main" val="2472147397"/>
                    </a:ext>
                  </a:extLst>
                </a:gridCol>
                <a:gridCol w="5551399">
                  <a:extLst>
                    <a:ext uri="{9D8B030D-6E8A-4147-A177-3AD203B41FA5}">
                      <a16:colId xmlns:a16="http://schemas.microsoft.com/office/drawing/2014/main" val="1971335372"/>
                    </a:ext>
                  </a:extLst>
                </a:gridCol>
              </a:tblGrid>
              <a:tr h="253365">
                <a:tc gridSpan="2">
                  <a:txBody>
                    <a:bodyPr/>
                    <a:lstStyle/>
                    <a:p>
                      <a:pPr algn="l" fontAlgn="t"/>
                      <a:r>
                        <a:rPr lang="zh-CN" altLang="en-US" sz="1600" b="1" u="none" strike="noStrike" dirty="0">
                          <a:effectLst/>
                        </a:rPr>
                        <a:t>特点分析</a:t>
                      </a:r>
                      <a:endParaRPr lang="zh-CN" altLang="en-US" sz="1600" b="1"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ltLang="en-US"/>
                    </a:p>
                  </a:txBody>
                  <a:tcPr/>
                </a:tc>
                <a:extLst>
                  <a:ext uri="{0D108BD9-81ED-4DB2-BD59-A6C34878D82A}">
                    <a16:rowId xmlns:a16="http://schemas.microsoft.com/office/drawing/2014/main" val="1621231351"/>
                  </a:ext>
                </a:extLst>
              </a:tr>
              <a:tr h="253365">
                <a:tc>
                  <a:txBody>
                    <a:bodyPr/>
                    <a:lstStyle/>
                    <a:p>
                      <a:pPr algn="ctr" fontAlgn="ctr"/>
                      <a:r>
                        <a:rPr lang="zh-CN" altLang="en-US" sz="1600" u="none" strike="noStrike" dirty="0">
                          <a:effectLst/>
                        </a:rPr>
                        <a:t>编程语言支持</a:t>
                      </a:r>
                      <a:endParaRPr lang="zh-CN" altLang="en-US" sz="1600" b="1"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US" sz="1600" u="none" strike="noStrike">
                          <a:effectLst/>
                        </a:rPr>
                        <a:t>Python, Java, C</a:t>
                      </a:r>
                      <a:endParaRPr lang="en-US" sz="16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59803510"/>
                  </a:ext>
                </a:extLst>
              </a:tr>
              <a:tr h="253365">
                <a:tc>
                  <a:txBody>
                    <a:bodyPr/>
                    <a:lstStyle/>
                    <a:p>
                      <a:pPr algn="ctr" fontAlgn="ctr"/>
                      <a:r>
                        <a:rPr lang="zh-CN" altLang="en-US" sz="1600" u="none" strike="noStrike" dirty="0">
                          <a:effectLst/>
                        </a:rPr>
                        <a:t>支持的系统</a:t>
                      </a:r>
                      <a:endParaRPr lang="zh-CN" altLang="en-US" sz="1600" b="1"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CN" altLang="en-US" sz="1600" u="none" strike="noStrike">
                          <a:effectLst/>
                        </a:rPr>
                        <a:t>所有主流系统</a:t>
                      </a:r>
                      <a:endParaRPr lang="zh-CN" altLang="en-US" sz="16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05223260"/>
                  </a:ext>
                </a:extLst>
              </a:tr>
              <a:tr h="253365">
                <a:tc>
                  <a:txBody>
                    <a:bodyPr/>
                    <a:lstStyle/>
                    <a:p>
                      <a:pPr algn="ctr" fontAlgn="ctr"/>
                      <a:r>
                        <a:rPr lang="zh-CN" altLang="en-US" sz="1600" u="none" strike="noStrike" dirty="0">
                          <a:effectLst/>
                        </a:rPr>
                        <a:t>主要的</a:t>
                      </a:r>
                      <a:r>
                        <a:rPr lang="en-US" sz="1600" u="none" strike="noStrike" dirty="0">
                          <a:effectLst/>
                        </a:rPr>
                        <a:t>IDE</a:t>
                      </a:r>
                      <a:endParaRPr lang="en-US" sz="1600" b="1"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US" sz="1600" u="none" strike="noStrike" dirty="0">
                          <a:effectLst/>
                        </a:rPr>
                        <a:t>RIDE, IntelliJ, </a:t>
                      </a:r>
                      <a:r>
                        <a:rPr lang="en-US" sz="1600" u="none" strike="noStrike" dirty="0" err="1">
                          <a:effectLst/>
                        </a:rPr>
                        <a:t>PyCharm</a:t>
                      </a:r>
                      <a:r>
                        <a:rPr lang="en-US" sz="1600" u="none" strike="noStrike" dirty="0">
                          <a:effectLst/>
                        </a:rPr>
                        <a:t>, Eclipse</a:t>
                      </a:r>
                      <a:endParaRPr lang="en-US" sz="16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45024984"/>
                  </a:ext>
                </a:extLst>
              </a:tr>
              <a:tr h="253365">
                <a:tc>
                  <a:txBody>
                    <a:bodyPr/>
                    <a:lstStyle/>
                    <a:p>
                      <a:pPr algn="ctr" fontAlgn="ctr"/>
                      <a:r>
                        <a:rPr lang="zh-CN" altLang="en-US" sz="1600" u="none" strike="noStrike" dirty="0">
                          <a:effectLst/>
                        </a:rPr>
                        <a:t>费用</a:t>
                      </a:r>
                      <a:endParaRPr lang="zh-CN" altLang="en-US" sz="1600" b="1"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CN" altLang="en-US" sz="1600" u="none" strike="noStrike">
                          <a:effectLst/>
                        </a:rPr>
                        <a:t>免费</a:t>
                      </a:r>
                      <a:endParaRPr lang="zh-CN" altLang="en-US" sz="16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62569142"/>
                  </a:ext>
                </a:extLst>
              </a:tr>
              <a:tr h="253365">
                <a:tc>
                  <a:txBody>
                    <a:bodyPr/>
                    <a:lstStyle/>
                    <a:p>
                      <a:pPr algn="ctr" fontAlgn="ctr"/>
                      <a:r>
                        <a:rPr lang="zh-CN" altLang="en-US" sz="1600" u="none" strike="noStrike" dirty="0">
                          <a:effectLst/>
                        </a:rPr>
                        <a:t>多国语言支持</a:t>
                      </a:r>
                      <a:endParaRPr lang="zh-CN" altLang="en-US" sz="1600" b="1"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CN" altLang="en-US" sz="1600" u="none" strike="noStrike">
                          <a:effectLst/>
                        </a:rPr>
                        <a:t>用户关键字及用例层面支持</a:t>
                      </a:r>
                      <a:r>
                        <a:rPr lang="en-US" altLang="zh-CN" sz="1600" u="none" strike="noStrike">
                          <a:effectLst/>
                        </a:rPr>
                        <a:t>UTF-8</a:t>
                      </a:r>
                      <a:endParaRPr lang="en-US" altLang="zh-CN" sz="16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00837220"/>
                  </a:ext>
                </a:extLst>
              </a:tr>
              <a:tr h="253365">
                <a:tc rowSpan="5">
                  <a:txBody>
                    <a:bodyPr/>
                    <a:lstStyle/>
                    <a:p>
                      <a:pPr algn="ctr" fontAlgn="ctr"/>
                      <a:r>
                        <a:rPr lang="zh-CN" altLang="en-US" sz="1600" u="none" strike="noStrike" dirty="0">
                          <a:effectLst/>
                        </a:rPr>
                        <a:t>亮点</a:t>
                      </a:r>
                      <a:endParaRPr lang="zh-CN" altLang="en-US" sz="1600" b="1"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CN" altLang="en-US" sz="1600" u="none" strike="noStrike" dirty="0">
                          <a:effectLst/>
                        </a:rPr>
                        <a:t>能够精细的控制关键字的</a:t>
                      </a:r>
                      <a:r>
                        <a:rPr lang="en-US" altLang="zh-CN" sz="1600" u="none" strike="noStrike" dirty="0">
                          <a:effectLst/>
                        </a:rPr>
                        <a:t>scope</a:t>
                      </a:r>
                      <a:endParaRPr lang="en-US" altLang="zh-CN" sz="16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51859840"/>
                  </a:ext>
                </a:extLst>
              </a:tr>
              <a:tr h="253365">
                <a:tc vMerge="1">
                  <a:txBody>
                    <a:bodyPr/>
                    <a:lstStyle/>
                    <a:p>
                      <a:endParaRPr lang="zh-CN" altLang="en-US"/>
                    </a:p>
                  </a:txBody>
                  <a:tcPr/>
                </a:tc>
                <a:tc>
                  <a:txBody>
                    <a:bodyPr/>
                    <a:lstStyle/>
                    <a:p>
                      <a:pPr algn="l" fontAlgn="ctr"/>
                      <a:r>
                        <a:rPr lang="en-US" sz="1600" u="none" strike="noStrike" dirty="0">
                          <a:effectLst/>
                        </a:rPr>
                        <a:t>Log</a:t>
                      </a:r>
                      <a:r>
                        <a:rPr lang="zh-CN" altLang="en-US" sz="1600" u="none" strike="noStrike" dirty="0">
                          <a:effectLst/>
                        </a:rPr>
                        <a:t>和</a:t>
                      </a:r>
                      <a:r>
                        <a:rPr lang="en-US" sz="1600" u="none" strike="noStrike" dirty="0">
                          <a:effectLst/>
                        </a:rPr>
                        <a:t>Report</a:t>
                      </a:r>
                      <a:r>
                        <a:rPr lang="zh-CN" altLang="en-US" sz="1600" u="none" strike="noStrike" dirty="0">
                          <a:effectLst/>
                        </a:rPr>
                        <a:t>非常好</a:t>
                      </a:r>
                      <a:endParaRPr lang="zh-CN" altLang="en-US" sz="16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5950776"/>
                  </a:ext>
                </a:extLst>
              </a:tr>
              <a:tr h="253365">
                <a:tc vMerge="1">
                  <a:txBody>
                    <a:bodyPr/>
                    <a:lstStyle/>
                    <a:p>
                      <a:endParaRPr lang="zh-CN" altLang="en-US"/>
                    </a:p>
                  </a:txBody>
                  <a:tcPr/>
                </a:tc>
                <a:tc>
                  <a:txBody>
                    <a:bodyPr/>
                    <a:lstStyle/>
                    <a:p>
                      <a:pPr algn="l" fontAlgn="ctr"/>
                      <a:r>
                        <a:rPr lang="zh-CN" altLang="en-US" sz="1600" u="none" strike="noStrike">
                          <a:effectLst/>
                        </a:rPr>
                        <a:t>使用变量文件的机制来描述不同的环境</a:t>
                      </a:r>
                      <a:r>
                        <a:rPr lang="en-US" altLang="zh-CN" sz="1600" u="none" strike="noStrike" baseline="30000">
                          <a:effectLst/>
                        </a:rPr>
                        <a:t>21</a:t>
                      </a:r>
                      <a:endParaRPr lang="zh-CN" altLang="en-US" sz="16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58495611"/>
                  </a:ext>
                </a:extLst>
              </a:tr>
              <a:tr h="253365">
                <a:tc vMerge="1">
                  <a:txBody>
                    <a:bodyPr/>
                    <a:lstStyle/>
                    <a:p>
                      <a:endParaRPr lang="zh-CN" altLang="en-US"/>
                    </a:p>
                  </a:txBody>
                  <a:tcPr/>
                </a:tc>
                <a:tc>
                  <a:txBody>
                    <a:bodyPr/>
                    <a:lstStyle/>
                    <a:p>
                      <a:pPr algn="l" fontAlgn="ctr"/>
                      <a:r>
                        <a:rPr lang="zh-CN" altLang="en-US" sz="1600" u="none" strike="noStrike" dirty="0">
                          <a:effectLst/>
                        </a:rPr>
                        <a:t>丰富的关键字库</a:t>
                      </a:r>
                      <a:endParaRPr lang="zh-CN" altLang="en-US" sz="16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39061488"/>
                  </a:ext>
                </a:extLst>
              </a:tr>
              <a:tr h="253365">
                <a:tc vMerge="1">
                  <a:txBody>
                    <a:bodyPr/>
                    <a:lstStyle/>
                    <a:p>
                      <a:endParaRPr lang="zh-CN" altLang="en-US"/>
                    </a:p>
                  </a:txBody>
                  <a:tcPr/>
                </a:tc>
                <a:tc>
                  <a:txBody>
                    <a:bodyPr/>
                    <a:lstStyle/>
                    <a:p>
                      <a:pPr algn="l" fontAlgn="ctr"/>
                      <a:r>
                        <a:rPr lang="zh-CN" altLang="en-US" sz="1600" u="none" strike="noStrike" dirty="0">
                          <a:effectLst/>
                        </a:rPr>
                        <a:t>内置变量</a:t>
                      </a:r>
                      <a:endParaRPr lang="zh-CN" altLang="en-US" sz="16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419095"/>
                  </a:ext>
                </a:extLst>
              </a:tr>
              <a:tr h="175260">
                <a:tc>
                  <a:txBody>
                    <a:bodyPr/>
                    <a:lstStyle/>
                    <a:p>
                      <a:pPr algn="ctr" fontAlgn="ctr"/>
                      <a:r>
                        <a:rPr lang="en-US" sz="1600" u="none" strike="noStrike" dirty="0">
                          <a:effectLst/>
                        </a:rPr>
                        <a:t>Jenkins</a:t>
                      </a:r>
                      <a:r>
                        <a:rPr lang="zh-CN" altLang="en-US" sz="1600" u="none" strike="noStrike" dirty="0">
                          <a:effectLst/>
                        </a:rPr>
                        <a:t>支持 </a:t>
                      </a:r>
                      <a:endParaRPr lang="zh-CN" altLang="en-US" sz="1600" b="1"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CN" altLang="en-US" sz="1600" u="none" strike="noStrike" dirty="0">
                          <a:effectLst/>
                        </a:rPr>
                        <a:t>支持</a:t>
                      </a:r>
                      <a:endParaRPr lang="zh-CN" altLang="en-US" sz="16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69441093"/>
                  </a:ext>
                </a:extLst>
              </a:tr>
              <a:tr h="175260">
                <a:tc>
                  <a:txBody>
                    <a:bodyPr/>
                    <a:lstStyle/>
                    <a:p>
                      <a:pPr algn="ctr" fontAlgn="ctr"/>
                      <a:r>
                        <a:rPr lang="en-US" sz="1600" u="none" strike="noStrike" dirty="0">
                          <a:effectLst/>
                        </a:rPr>
                        <a:t>Maven</a:t>
                      </a:r>
                      <a:r>
                        <a:rPr lang="zh-CN" altLang="en-US" sz="1600" u="none" strike="noStrike" dirty="0">
                          <a:effectLst/>
                        </a:rPr>
                        <a:t>支持</a:t>
                      </a:r>
                      <a:endParaRPr lang="zh-CN" altLang="en-US" sz="1600" b="1"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CN" altLang="en-US" sz="1600" u="none" strike="noStrike" dirty="0">
                          <a:effectLst/>
                        </a:rPr>
                        <a:t>支持</a:t>
                      </a:r>
                      <a:endParaRPr lang="zh-CN" altLang="en-US" sz="16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67092856"/>
                  </a:ext>
                </a:extLst>
              </a:tr>
              <a:tr h="175260">
                <a:tc>
                  <a:txBody>
                    <a:bodyPr/>
                    <a:lstStyle/>
                    <a:p>
                      <a:pPr algn="ctr" fontAlgn="ctr"/>
                      <a:r>
                        <a:rPr lang="zh-CN" altLang="en-US" sz="1600" u="none" strike="noStrike" dirty="0">
                          <a:effectLst/>
                        </a:rPr>
                        <a:t>开发效率</a:t>
                      </a:r>
                      <a:endParaRPr lang="zh-CN" altLang="en-US" sz="1600" b="1"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CN" altLang="en-US" sz="1600" u="none" strike="noStrike" dirty="0">
                          <a:effectLst/>
                        </a:rPr>
                        <a:t>高效</a:t>
                      </a:r>
                      <a:endParaRPr lang="zh-CN" altLang="en-US" sz="16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2687780"/>
                  </a:ext>
                </a:extLst>
              </a:tr>
              <a:tr h="175260">
                <a:tc>
                  <a:txBody>
                    <a:bodyPr/>
                    <a:lstStyle/>
                    <a:p>
                      <a:pPr algn="ctr" fontAlgn="ctr"/>
                      <a:r>
                        <a:rPr lang="zh-CN" altLang="en-US" sz="1600" u="none" strike="noStrike" dirty="0">
                          <a:effectLst/>
                        </a:rPr>
                        <a:t>商业支持</a:t>
                      </a:r>
                      <a:endParaRPr lang="zh-CN" altLang="en-US" sz="1600" b="1"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CN" altLang="en-US" sz="1600" u="none" strike="noStrike" dirty="0">
                          <a:effectLst/>
                        </a:rPr>
                        <a:t>无</a:t>
                      </a:r>
                      <a:endParaRPr lang="zh-CN" altLang="en-US" sz="16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7853748"/>
                  </a:ext>
                </a:extLst>
              </a:tr>
              <a:tr h="175260">
                <a:tc>
                  <a:txBody>
                    <a:bodyPr/>
                    <a:lstStyle/>
                    <a:p>
                      <a:pPr algn="ctr" fontAlgn="ctr"/>
                      <a:r>
                        <a:rPr lang="zh-CN" altLang="en-US" sz="1600" u="none" strike="noStrike" dirty="0">
                          <a:effectLst/>
                        </a:rPr>
                        <a:t>社区支持</a:t>
                      </a:r>
                      <a:endParaRPr lang="zh-CN" altLang="en-US" sz="1600" b="1"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CN" altLang="en-US" sz="1600" u="none" strike="noStrike" dirty="0">
                          <a:effectLst/>
                        </a:rPr>
                        <a:t>广泛</a:t>
                      </a:r>
                      <a:endParaRPr lang="zh-CN" altLang="en-US" sz="16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8342744"/>
                  </a:ext>
                </a:extLst>
              </a:tr>
            </a:tbl>
          </a:graphicData>
        </a:graphic>
      </p:graphicFrame>
    </p:spTree>
    <p:extLst>
      <p:ext uri="{BB962C8B-B14F-4D97-AF65-F5344CB8AC3E}">
        <p14:creationId xmlns:p14="http://schemas.microsoft.com/office/powerpoint/2010/main" val="13588937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p:txBody>
          <a:bodyPr/>
          <a:lstStyle/>
          <a:p>
            <a:pPr>
              <a:defRPr/>
            </a:pPr>
            <a:r>
              <a:rPr lang="zh-CN" altLang="en-US">
                <a:solidFill>
                  <a:srgbClr val="777777"/>
                </a:solidFill>
              </a:rPr>
              <a:t> </a:t>
            </a:r>
            <a:fld id="{23A5BE97-3D12-4115-A9B7-16F2A6914F17}" type="slidenum">
              <a:rPr lang="zh-CN" altLang="en-US" smtClean="0">
                <a:solidFill>
                  <a:srgbClr val="777777"/>
                </a:solidFill>
              </a:rPr>
              <a:pPr>
                <a:defRPr/>
              </a:pPr>
              <a:t>2</a:t>
            </a:fld>
            <a:r>
              <a:rPr lang="en-US" altLang="zh-CN">
                <a:solidFill>
                  <a:srgbClr val="777777"/>
                </a:solidFill>
              </a:rPr>
              <a:t> </a:t>
            </a:r>
            <a:endParaRPr lang="en-US" altLang="zh-CN" dirty="0">
              <a:solidFill>
                <a:srgbClr val="777777"/>
              </a:solidFill>
            </a:endParaRPr>
          </a:p>
        </p:txBody>
      </p:sp>
      <p:sp>
        <p:nvSpPr>
          <p:cNvPr id="7" name="标题 6"/>
          <p:cNvSpPr>
            <a:spLocks noGrp="1"/>
          </p:cNvSpPr>
          <p:nvPr>
            <p:ph type="title"/>
          </p:nvPr>
        </p:nvSpPr>
        <p:spPr>
          <a:xfrm>
            <a:off x="641266" y="740006"/>
            <a:ext cx="9868733" cy="513167"/>
          </a:xfrm>
        </p:spPr>
        <p:txBody>
          <a:bodyPr/>
          <a:lstStyle/>
          <a:p>
            <a:r>
              <a:rPr lang="zh-CN" altLang="en-US" sz="2900" dirty="0"/>
              <a:t>          目录</a:t>
            </a:r>
          </a:p>
        </p:txBody>
      </p:sp>
      <p:sp>
        <p:nvSpPr>
          <p:cNvPr id="8" name="灯片编号占位符 3"/>
          <p:cNvSpPr txBox="1">
            <a:spLocks/>
          </p:cNvSpPr>
          <p:nvPr/>
        </p:nvSpPr>
        <p:spPr bwMode="auto">
          <a:xfrm>
            <a:off x="9189371" y="6615057"/>
            <a:ext cx="2539669" cy="222301"/>
          </a:xfrm>
          <a:prstGeom prst="rect">
            <a:avLst/>
          </a:prstGeom>
          <a:noFill/>
          <a:ln w="9525">
            <a:noFill/>
            <a:miter lim="800000"/>
            <a:headEnd/>
            <a:tailEnd/>
          </a:ln>
          <a:effectLst/>
        </p:spPr>
        <p:txBody>
          <a:bodyPr vert="horz" wrap="square" lIns="92058" tIns="46029" rIns="92058" bIns="46029" numCol="1" anchor="t" anchorCtr="0" compatLnSpc="1">
            <a:prstTxWarp prst="textNoShape">
              <a:avLst/>
            </a:prstTxWarp>
          </a:bodyPr>
          <a:lstStyle>
            <a:defPPr>
              <a:defRPr lang="en-US"/>
            </a:defPPr>
            <a:lvl1pPr algn="r" rtl="0" fontAlgn="base">
              <a:spcBef>
                <a:spcPct val="0"/>
              </a:spcBef>
              <a:spcAft>
                <a:spcPct val="0"/>
              </a:spcAft>
              <a:defRPr sz="1000" b="1" kern="1200">
                <a:solidFill>
                  <a:schemeClr val="hlink"/>
                </a:solidFill>
                <a:latin typeface="Arial" charset="0"/>
                <a:ea typeface="宋体" charset="-122"/>
                <a:cs typeface="+mn-cs"/>
              </a:defRPr>
            </a:lvl1pPr>
            <a:lvl2pPr marL="585954" algn="l" rtl="0" fontAlgn="base">
              <a:spcBef>
                <a:spcPct val="0"/>
              </a:spcBef>
              <a:spcAft>
                <a:spcPct val="0"/>
              </a:spcAft>
              <a:defRPr sz="3100" b="1" kern="1200">
                <a:solidFill>
                  <a:schemeClr val="tx1"/>
                </a:solidFill>
                <a:latin typeface="Arial" charset="0"/>
                <a:ea typeface="宋体" pitchFamily="2" charset="-122"/>
                <a:cs typeface="+mn-cs"/>
              </a:defRPr>
            </a:lvl2pPr>
            <a:lvl3pPr marL="1171910" algn="l" rtl="0" fontAlgn="base">
              <a:spcBef>
                <a:spcPct val="0"/>
              </a:spcBef>
              <a:spcAft>
                <a:spcPct val="0"/>
              </a:spcAft>
              <a:defRPr sz="3100" b="1" kern="1200">
                <a:solidFill>
                  <a:schemeClr val="tx1"/>
                </a:solidFill>
                <a:latin typeface="Arial" charset="0"/>
                <a:ea typeface="宋体" pitchFamily="2" charset="-122"/>
                <a:cs typeface="+mn-cs"/>
              </a:defRPr>
            </a:lvl3pPr>
            <a:lvl4pPr marL="1757864" algn="l" rtl="0" fontAlgn="base">
              <a:spcBef>
                <a:spcPct val="0"/>
              </a:spcBef>
              <a:spcAft>
                <a:spcPct val="0"/>
              </a:spcAft>
              <a:defRPr sz="3100" b="1" kern="1200">
                <a:solidFill>
                  <a:schemeClr val="tx1"/>
                </a:solidFill>
                <a:latin typeface="Arial" charset="0"/>
                <a:ea typeface="宋体" pitchFamily="2" charset="-122"/>
                <a:cs typeface="+mn-cs"/>
              </a:defRPr>
            </a:lvl4pPr>
            <a:lvl5pPr marL="2343818" algn="l" rtl="0" fontAlgn="base">
              <a:spcBef>
                <a:spcPct val="0"/>
              </a:spcBef>
              <a:spcAft>
                <a:spcPct val="0"/>
              </a:spcAft>
              <a:defRPr sz="3100" b="1" kern="1200">
                <a:solidFill>
                  <a:schemeClr val="tx1"/>
                </a:solidFill>
                <a:latin typeface="Arial" charset="0"/>
                <a:ea typeface="宋体" pitchFamily="2" charset="-122"/>
                <a:cs typeface="+mn-cs"/>
              </a:defRPr>
            </a:lvl5pPr>
            <a:lvl6pPr marL="2929772" algn="l" defTabSz="1171910" rtl="0" eaLnBrk="1" latinLnBrk="0" hangingPunct="1">
              <a:defRPr sz="3100" b="1" kern="1200">
                <a:solidFill>
                  <a:schemeClr val="tx1"/>
                </a:solidFill>
                <a:latin typeface="Arial" charset="0"/>
                <a:ea typeface="宋体" pitchFamily="2" charset="-122"/>
                <a:cs typeface="+mn-cs"/>
              </a:defRPr>
            </a:lvl6pPr>
            <a:lvl7pPr marL="3515729" algn="l" defTabSz="1171910" rtl="0" eaLnBrk="1" latinLnBrk="0" hangingPunct="1">
              <a:defRPr sz="3100" b="1" kern="1200">
                <a:solidFill>
                  <a:schemeClr val="tx1"/>
                </a:solidFill>
                <a:latin typeface="Arial" charset="0"/>
                <a:ea typeface="宋体" pitchFamily="2" charset="-122"/>
                <a:cs typeface="+mn-cs"/>
              </a:defRPr>
            </a:lvl7pPr>
            <a:lvl8pPr marL="4101683" algn="l" defTabSz="1171910" rtl="0" eaLnBrk="1" latinLnBrk="0" hangingPunct="1">
              <a:defRPr sz="3100" b="1" kern="1200">
                <a:solidFill>
                  <a:schemeClr val="tx1"/>
                </a:solidFill>
                <a:latin typeface="Arial" charset="0"/>
                <a:ea typeface="宋体" pitchFamily="2" charset="-122"/>
                <a:cs typeface="+mn-cs"/>
              </a:defRPr>
            </a:lvl8pPr>
            <a:lvl9pPr marL="4687637" algn="l" defTabSz="1171910" rtl="0" eaLnBrk="1" latinLnBrk="0" hangingPunct="1">
              <a:defRPr sz="3100" b="1" kern="1200">
                <a:solidFill>
                  <a:schemeClr val="tx1"/>
                </a:solidFill>
                <a:latin typeface="Arial" charset="0"/>
                <a:ea typeface="宋体" pitchFamily="2" charset="-122"/>
                <a:cs typeface="+mn-cs"/>
              </a:defRPr>
            </a:lvl9pPr>
          </a:lstStyle>
          <a:p>
            <a:pPr>
              <a:defRPr/>
            </a:pPr>
            <a:r>
              <a:rPr lang="zh-CN" altLang="en-US">
                <a:solidFill>
                  <a:srgbClr val="777777"/>
                </a:solidFill>
              </a:rPr>
              <a:t> </a:t>
            </a:r>
            <a:fld id="{23A5BE97-3D12-4115-A9B7-16F2A6914F17}" type="slidenum">
              <a:rPr lang="zh-CN" altLang="en-US" smtClean="0">
                <a:solidFill>
                  <a:srgbClr val="777777"/>
                </a:solidFill>
              </a:rPr>
              <a:pPr>
                <a:defRPr/>
              </a:pPr>
              <a:t>2</a:t>
            </a:fld>
            <a:r>
              <a:rPr lang="en-US" altLang="zh-CN">
                <a:solidFill>
                  <a:srgbClr val="777777"/>
                </a:solidFill>
              </a:rPr>
              <a:t> </a:t>
            </a:r>
            <a:endParaRPr lang="en-US" altLang="zh-CN" dirty="0">
              <a:solidFill>
                <a:srgbClr val="777777"/>
              </a:solidFill>
            </a:endParaRPr>
          </a:p>
        </p:txBody>
      </p:sp>
      <p:sp>
        <p:nvSpPr>
          <p:cNvPr id="9" name="Freeform 11"/>
          <p:cNvSpPr>
            <a:spLocks/>
          </p:cNvSpPr>
          <p:nvPr/>
        </p:nvSpPr>
        <p:spPr bwMode="gray">
          <a:xfrm>
            <a:off x="2851644" y="1835138"/>
            <a:ext cx="7563982" cy="630383"/>
          </a:xfrm>
          <a:custGeom>
            <a:avLst/>
            <a:gdLst>
              <a:gd name="T0" fmla="*/ 0 w 2856"/>
              <a:gd name="T1" fmla="*/ 5 h 358"/>
              <a:gd name="T2" fmla="*/ 0 w 2856"/>
              <a:gd name="T3" fmla="*/ 357 h 358"/>
              <a:gd name="T4" fmla="*/ 2667 w 2856"/>
              <a:gd name="T5" fmla="*/ 357 h 358"/>
              <a:gd name="T6" fmla="*/ 2854 w 2856"/>
              <a:gd name="T7" fmla="*/ 182 h 358"/>
              <a:gd name="T8" fmla="*/ 2667 w 2856"/>
              <a:gd name="T9" fmla="*/ 0 h 358"/>
              <a:gd name="T10" fmla="*/ 0 w 2856"/>
              <a:gd name="T11" fmla="*/ 5 h 358"/>
            </a:gdLst>
            <a:ahLst/>
            <a:cxnLst>
              <a:cxn ang="0">
                <a:pos x="T0" y="T1"/>
              </a:cxn>
              <a:cxn ang="0">
                <a:pos x="T2" y="T3"/>
              </a:cxn>
              <a:cxn ang="0">
                <a:pos x="T4" y="T5"/>
              </a:cxn>
              <a:cxn ang="0">
                <a:pos x="T6" y="T7"/>
              </a:cxn>
              <a:cxn ang="0">
                <a:pos x="T8" y="T9"/>
              </a:cxn>
              <a:cxn ang="0">
                <a:pos x="T10" y="T11"/>
              </a:cxn>
            </a:cxnLst>
            <a:rect l="0" t="0" r="r" b="b"/>
            <a:pathLst>
              <a:path w="2856" h="358">
                <a:moveTo>
                  <a:pt x="0" y="5"/>
                </a:moveTo>
                <a:lnTo>
                  <a:pt x="0" y="357"/>
                </a:lnTo>
                <a:cubicBezTo>
                  <a:pt x="97" y="358"/>
                  <a:pt x="2594" y="357"/>
                  <a:pt x="2667" y="357"/>
                </a:cubicBezTo>
                <a:cubicBezTo>
                  <a:pt x="2739" y="357"/>
                  <a:pt x="2851" y="321"/>
                  <a:pt x="2854" y="182"/>
                </a:cubicBezTo>
                <a:cubicBezTo>
                  <a:pt x="2856" y="43"/>
                  <a:pt x="2755" y="0"/>
                  <a:pt x="2667" y="0"/>
                </a:cubicBezTo>
                <a:cubicBezTo>
                  <a:pt x="2579" y="0"/>
                  <a:pt x="95" y="5"/>
                  <a:pt x="0" y="5"/>
                </a:cubicBezTo>
                <a:close/>
              </a:path>
            </a:pathLst>
          </a:custGeom>
          <a:solidFill>
            <a:srgbClr val="730000"/>
          </a:solidFill>
          <a:ln w="19050" cap="flat" cmpd="sng">
            <a:solidFill>
              <a:schemeClr val="bg1"/>
            </a:solidFill>
            <a:prstDash val="solid"/>
            <a:round/>
            <a:headEnd/>
            <a:tailEnd/>
          </a:ln>
          <a:effectLst/>
        </p:spPr>
        <p:txBody>
          <a:bodyPr wrap="none" lIns="108830" tIns="54416" rIns="108830" bIns="54416" anchor="ctr"/>
          <a:lstStyle/>
          <a:p>
            <a:pPr defTabSz="1088433">
              <a:defRPr/>
            </a:pPr>
            <a:endParaRPr lang="zh-CN" altLang="en-US" sz="2400" dirty="0">
              <a:solidFill>
                <a:srgbClr val="FFFFFF"/>
              </a:solidFill>
              <a:latin typeface="微软雅黑" panose="020B0503020204020204" pitchFamily="34" charset="-122"/>
              <a:ea typeface="微软雅黑" panose="020B0503020204020204" pitchFamily="34" charset="-122"/>
            </a:endParaRPr>
          </a:p>
        </p:txBody>
      </p:sp>
      <p:sp>
        <p:nvSpPr>
          <p:cNvPr id="10" name="Freeform 12"/>
          <p:cNvSpPr>
            <a:spLocks/>
          </p:cNvSpPr>
          <p:nvPr/>
        </p:nvSpPr>
        <p:spPr bwMode="gray">
          <a:xfrm>
            <a:off x="1776517" y="1835138"/>
            <a:ext cx="929095" cy="630383"/>
          </a:xfrm>
          <a:custGeom>
            <a:avLst/>
            <a:gdLst>
              <a:gd name="T0" fmla="*/ 372 w 372"/>
              <a:gd name="T1" fmla="*/ 1 h 358"/>
              <a:gd name="T2" fmla="*/ 372 w 372"/>
              <a:gd name="T3" fmla="*/ 358 h 358"/>
              <a:gd name="T4" fmla="*/ 165 w 372"/>
              <a:gd name="T5" fmla="*/ 357 h 358"/>
              <a:gd name="T6" fmla="*/ 0 w 372"/>
              <a:gd name="T7" fmla="*/ 181 h 358"/>
              <a:gd name="T8" fmla="*/ 164 w 372"/>
              <a:gd name="T9" fmla="*/ 1 h 358"/>
              <a:gd name="T10" fmla="*/ 372 w 372"/>
              <a:gd name="T11" fmla="*/ 1 h 358"/>
            </a:gdLst>
            <a:ahLst/>
            <a:cxnLst>
              <a:cxn ang="0">
                <a:pos x="T0" y="T1"/>
              </a:cxn>
              <a:cxn ang="0">
                <a:pos x="T2" y="T3"/>
              </a:cxn>
              <a:cxn ang="0">
                <a:pos x="T4" y="T5"/>
              </a:cxn>
              <a:cxn ang="0">
                <a:pos x="T6" y="T7"/>
              </a:cxn>
              <a:cxn ang="0">
                <a:pos x="T8" y="T9"/>
              </a:cxn>
              <a:cxn ang="0">
                <a:pos x="T10" y="T11"/>
              </a:cxn>
            </a:cxnLst>
            <a:rect l="0" t="0" r="r" b="b"/>
            <a:pathLst>
              <a:path w="372" h="358">
                <a:moveTo>
                  <a:pt x="372" y="1"/>
                </a:moveTo>
                <a:cubicBezTo>
                  <a:pt x="372" y="179"/>
                  <a:pt x="372" y="358"/>
                  <a:pt x="372" y="358"/>
                </a:cubicBezTo>
                <a:lnTo>
                  <a:pt x="165" y="357"/>
                </a:lnTo>
                <a:cubicBezTo>
                  <a:pt x="137" y="357"/>
                  <a:pt x="0" y="316"/>
                  <a:pt x="0" y="181"/>
                </a:cubicBezTo>
                <a:cubicBezTo>
                  <a:pt x="0" y="46"/>
                  <a:pt x="126" y="0"/>
                  <a:pt x="164" y="1"/>
                </a:cubicBezTo>
                <a:lnTo>
                  <a:pt x="372" y="1"/>
                </a:lnTo>
                <a:close/>
              </a:path>
            </a:pathLst>
          </a:custGeom>
          <a:solidFill>
            <a:srgbClr val="730000"/>
          </a:solidFill>
          <a:ln w="19050" cap="flat" cmpd="sng">
            <a:solidFill>
              <a:schemeClr val="bg1"/>
            </a:solidFill>
            <a:prstDash val="solid"/>
            <a:round/>
            <a:headEnd/>
            <a:tailEnd/>
          </a:ln>
          <a:effectLst/>
        </p:spPr>
        <p:txBody>
          <a:bodyPr wrap="none" lIns="108830" tIns="54416" rIns="108830" bIns="54416" anchor="ctr"/>
          <a:lstStyle/>
          <a:p>
            <a:pPr defTabSz="1088433"/>
            <a:endParaRPr lang="zh-CN" altLang="en-US" sz="2400">
              <a:solidFill>
                <a:srgbClr val="FFFFFF"/>
              </a:solidFill>
              <a:latin typeface="微软雅黑" panose="020B0503020204020204" pitchFamily="34" charset="-122"/>
              <a:ea typeface="微软雅黑" panose="020B0503020204020204" pitchFamily="34" charset="-122"/>
            </a:endParaRPr>
          </a:p>
        </p:txBody>
      </p:sp>
      <p:sp>
        <p:nvSpPr>
          <p:cNvPr id="11" name="Text Box 13"/>
          <p:cNvSpPr txBox="1">
            <a:spLocks noChangeArrowheads="1"/>
          </p:cNvSpPr>
          <p:nvPr/>
        </p:nvSpPr>
        <p:spPr bwMode="gray">
          <a:xfrm>
            <a:off x="2968664" y="1961877"/>
            <a:ext cx="6799964" cy="417671"/>
          </a:xfrm>
          <a:prstGeom prst="rect">
            <a:avLst/>
          </a:prstGeom>
          <a:noFill/>
          <a:ln w="9525">
            <a:noFill/>
            <a:miter lim="800000"/>
            <a:headEnd/>
            <a:tailEnd/>
          </a:ln>
          <a:effectLst>
            <a:outerShdw dist="17961" dir="2700000" algn="ctr" rotWithShape="0">
              <a:srgbClr val="333333">
                <a:alpha val="50000"/>
              </a:srgbClr>
            </a:outerShdw>
          </a:effectLst>
        </p:spPr>
        <p:txBody>
          <a:bodyPr lIns="108830" tIns="54416" rIns="108830" bIns="54416" anchor="ctr">
            <a:spAutoFit/>
          </a:bodyPr>
          <a:lstStyle/>
          <a:p>
            <a:pPr defTabSz="1088433">
              <a:defRPr/>
            </a:pPr>
            <a:r>
              <a:rPr lang="zh-CN" altLang="en-US" sz="2000" dirty="0">
                <a:solidFill>
                  <a:srgbClr val="FFFFFF"/>
                </a:solidFill>
                <a:latin typeface="微软雅黑" panose="020B0503020204020204" pitchFamily="34" charset="-122"/>
                <a:ea typeface="微软雅黑" panose="020B0503020204020204" pitchFamily="34" charset="-122"/>
              </a:rPr>
              <a:t>自动化测试环境演示</a:t>
            </a:r>
          </a:p>
        </p:txBody>
      </p:sp>
      <p:sp>
        <p:nvSpPr>
          <p:cNvPr id="12" name="Text Box 16"/>
          <p:cNvSpPr txBox="1">
            <a:spLocks noChangeArrowheads="1"/>
          </p:cNvSpPr>
          <p:nvPr/>
        </p:nvSpPr>
        <p:spPr bwMode="gray">
          <a:xfrm>
            <a:off x="2053762" y="1941494"/>
            <a:ext cx="465606" cy="417671"/>
          </a:xfrm>
          <a:prstGeom prst="rect">
            <a:avLst/>
          </a:prstGeom>
          <a:noFill/>
          <a:ln w="9525">
            <a:noFill/>
            <a:miter lim="800000"/>
            <a:headEnd/>
            <a:tailEnd/>
          </a:ln>
          <a:effectLst>
            <a:outerShdw dist="17961" dir="2700000" algn="ctr" rotWithShape="0">
              <a:srgbClr val="333333">
                <a:alpha val="50000"/>
              </a:srgbClr>
            </a:outerShdw>
          </a:effectLst>
        </p:spPr>
        <p:txBody>
          <a:bodyPr lIns="108830" tIns="54416" rIns="108830" bIns="54416" anchor="ctr">
            <a:spAutoFit/>
          </a:bodyPr>
          <a:lstStyle>
            <a:defPPr>
              <a:defRPr lang="en-US"/>
            </a:defPPr>
            <a:lvl1pPr>
              <a:defRPr sz="2000">
                <a:solidFill>
                  <a:schemeClr val="bg1"/>
                </a:solidFill>
                <a:latin typeface="微软雅黑" panose="020B0503020204020204" pitchFamily="34" charset="-122"/>
                <a:ea typeface="微软雅黑" panose="020B0503020204020204" pitchFamily="34" charset="-122"/>
              </a:defRPr>
            </a:lvl1pPr>
          </a:lstStyle>
          <a:p>
            <a:pPr defTabSz="1088433"/>
            <a:r>
              <a:rPr lang="en-US" altLang="zh-CN" dirty="0">
                <a:solidFill>
                  <a:srgbClr val="FFFFFF"/>
                </a:solidFill>
              </a:rPr>
              <a:t>1</a:t>
            </a:r>
          </a:p>
        </p:txBody>
      </p:sp>
      <p:sp>
        <p:nvSpPr>
          <p:cNvPr id="13" name="Freeform 9"/>
          <p:cNvSpPr>
            <a:spLocks/>
          </p:cNvSpPr>
          <p:nvPr/>
        </p:nvSpPr>
        <p:spPr bwMode="gray">
          <a:xfrm>
            <a:off x="2851644" y="2487777"/>
            <a:ext cx="7563982" cy="630384"/>
          </a:xfrm>
          <a:custGeom>
            <a:avLst/>
            <a:gdLst>
              <a:gd name="T0" fmla="*/ 0 w 2856"/>
              <a:gd name="T1" fmla="*/ 5 h 358"/>
              <a:gd name="T2" fmla="*/ 0 w 2856"/>
              <a:gd name="T3" fmla="*/ 357 h 358"/>
              <a:gd name="T4" fmla="*/ 2667 w 2856"/>
              <a:gd name="T5" fmla="*/ 357 h 358"/>
              <a:gd name="T6" fmla="*/ 2854 w 2856"/>
              <a:gd name="T7" fmla="*/ 182 h 358"/>
              <a:gd name="T8" fmla="*/ 2667 w 2856"/>
              <a:gd name="T9" fmla="*/ 0 h 358"/>
              <a:gd name="T10" fmla="*/ 0 w 2856"/>
              <a:gd name="T11" fmla="*/ 5 h 358"/>
            </a:gdLst>
            <a:ahLst/>
            <a:cxnLst>
              <a:cxn ang="0">
                <a:pos x="T0" y="T1"/>
              </a:cxn>
              <a:cxn ang="0">
                <a:pos x="T2" y="T3"/>
              </a:cxn>
              <a:cxn ang="0">
                <a:pos x="T4" y="T5"/>
              </a:cxn>
              <a:cxn ang="0">
                <a:pos x="T6" y="T7"/>
              </a:cxn>
              <a:cxn ang="0">
                <a:pos x="T8" y="T9"/>
              </a:cxn>
              <a:cxn ang="0">
                <a:pos x="T10" y="T11"/>
              </a:cxn>
            </a:cxnLst>
            <a:rect l="0" t="0" r="r" b="b"/>
            <a:pathLst>
              <a:path w="2856" h="358">
                <a:moveTo>
                  <a:pt x="0" y="5"/>
                </a:moveTo>
                <a:lnTo>
                  <a:pt x="0" y="357"/>
                </a:lnTo>
                <a:cubicBezTo>
                  <a:pt x="97" y="358"/>
                  <a:pt x="2594" y="357"/>
                  <a:pt x="2667" y="357"/>
                </a:cubicBezTo>
                <a:cubicBezTo>
                  <a:pt x="2739" y="357"/>
                  <a:pt x="2851" y="321"/>
                  <a:pt x="2854" y="182"/>
                </a:cubicBezTo>
                <a:cubicBezTo>
                  <a:pt x="2856" y="43"/>
                  <a:pt x="2755" y="0"/>
                  <a:pt x="2667" y="0"/>
                </a:cubicBezTo>
                <a:cubicBezTo>
                  <a:pt x="2579" y="0"/>
                  <a:pt x="95" y="5"/>
                  <a:pt x="0" y="5"/>
                </a:cubicBezTo>
                <a:close/>
              </a:path>
            </a:pathLst>
          </a:custGeom>
          <a:solidFill>
            <a:srgbClr val="730000"/>
          </a:solidFill>
          <a:ln w="19050" cap="flat" cmpd="sng">
            <a:solidFill>
              <a:schemeClr val="bg1"/>
            </a:solidFill>
            <a:prstDash val="solid"/>
            <a:round/>
            <a:headEnd/>
            <a:tailEnd/>
          </a:ln>
          <a:effectLst/>
        </p:spPr>
        <p:txBody>
          <a:bodyPr wrap="none" lIns="108830" tIns="54416" rIns="108830" bIns="54416" anchor="ctr"/>
          <a:lstStyle/>
          <a:p>
            <a:pPr defTabSz="1088433"/>
            <a:endParaRPr lang="zh-CN" altLang="en-US" sz="2400">
              <a:solidFill>
                <a:srgbClr val="FFFFFF"/>
              </a:solidFill>
              <a:latin typeface="微软雅黑" panose="020B0503020204020204" pitchFamily="34" charset="-122"/>
              <a:ea typeface="微软雅黑" panose="020B0503020204020204" pitchFamily="34" charset="-122"/>
            </a:endParaRPr>
          </a:p>
        </p:txBody>
      </p:sp>
      <p:sp>
        <p:nvSpPr>
          <p:cNvPr id="14" name="Freeform 10"/>
          <p:cNvSpPr>
            <a:spLocks/>
          </p:cNvSpPr>
          <p:nvPr/>
        </p:nvSpPr>
        <p:spPr bwMode="gray">
          <a:xfrm>
            <a:off x="1755343" y="2495512"/>
            <a:ext cx="929095" cy="630384"/>
          </a:xfrm>
          <a:custGeom>
            <a:avLst/>
            <a:gdLst>
              <a:gd name="T0" fmla="*/ 372 w 372"/>
              <a:gd name="T1" fmla="*/ 1 h 358"/>
              <a:gd name="T2" fmla="*/ 372 w 372"/>
              <a:gd name="T3" fmla="*/ 358 h 358"/>
              <a:gd name="T4" fmla="*/ 165 w 372"/>
              <a:gd name="T5" fmla="*/ 357 h 358"/>
              <a:gd name="T6" fmla="*/ 0 w 372"/>
              <a:gd name="T7" fmla="*/ 181 h 358"/>
              <a:gd name="T8" fmla="*/ 164 w 372"/>
              <a:gd name="T9" fmla="*/ 1 h 358"/>
              <a:gd name="T10" fmla="*/ 372 w 372"/>
              <a:gd name="T11" fmla="*/ 1 h 358"/>
            </a:gdLst>
            <a:ahLst/>
            <a:cxnLst>
              <a:cxn ang="0">
                <a:pos x="T0" y="T1"/>
              </a:cxn>
              <a:cxn ang="0">
                <a:pos x="T2" y="T3"/>
              </a:cxn>
              <a:cxn ang="0">
                <a:pos x="T4" y="T5"/>
              </a:cxn>
              <a:cxn ang="0">
                <a:pos x="T6" y="T7"/>
              </a:cxn>
              <a:cxn ang="0">
                <a:pos x="T8" y="T9"/>
              </a:cxn>
              <a:cxn ang="0">
                <a:pos x="T10" y="T11"/>
              </a:cxn>
            </a:cxnLst>
            <a:rect l="0" t="0" r="r" b="b"/>
            <a:pathLst>
              <a:path w="372" h="358">
                <a:moveTo>
                  <a:pt x="372" y="1"/>
                </a:moveTo>
                <a:cubicBezTo>
                  <a:pt x="372" y="179"/>
                  <a:pt x="372" y="358"/>
                  <a:pt x="372" y="358"/>
                </a:cubicBezTo>
                <a:lnTo>
                  <a:pt x="165" y="357"/>
                </a:lnTo>
                <a:cubicBezTo>
                  <a:pt x="137" y="357"/>
                  <a:pt x="0" y="316"/>
                  <a:pt x="0" y="181"/>
                </a:cubicBezTo>
                <a:cubicBezTo>
                  <a:pt x="0" y="46"/>
                  <a:pt x="126" y="0"/>
                  <a:pt x="164" y="1"/>
                </a:cubicBezTo>
                <a:lnTo>
                  <a:pt x="372" y="1"/>
                </a:lnTo>
                <a:close/>
              </a:path>
            </a:pathLst>
          </a:custGeom>
          <a:solidFill>
            <a:srgbClr val="730000"/>
          </a:solidFill>
          <a:ln w="19050" cap="flat" cmpd="sng">
            <a:solidFill>
              <a:schemeClr val="bg1"/>
            </a:solidFill>
            <a:prstDash val="solid"/>
            <a:round/>
            <a:headEnd/>
            <a:tailEnd/>
          </a:ln>
          <a:effectLst/>
        </p:spPr>
        <p:txBody>
          <a:bodyPr wrap="none" lIns="108830" tIns="54416" rIns="108830" bIns="54416" anchor="ctr"/>
          <a:lstStyle/>
          <a:p>
            <a:pPr defTabSz="1088433"/>
            <a:endParaRPr lang="zh-CN" altLang="en-US" sz="2400">
              <a:solidFill>
                <a:srgbClr val="FFFFFF"/>
              </a:solidFill>
              <a:latin typeface="微软雅黑" panose="020B0503020204020204" pitchFamily="34" charset="-122"/>
              <a:ea typeface="微软雅黑" panose="020B0503020204020204" pitchFamily="34" charset="-122"/>
            </a:endParaRPr>
          </a:p>
        </p:txBody>
      </p:sp>
      <p:sp>
        <p:nvSpPr>
          <p:cNvPr id="15" name="Text Box 14"/>
          <p:cNvSpPr txBox="1">
            <a:spLocks noChangeArrowheads="1"/>
          </p:cNvSpPr>
          <p:nvPr/>
        </p:nvSpPr>
        <p:spPr bwMode="gray">
          <a:xfrm>
            <a:off x="2986574" y="2594284"/>
            <a:ext cx="7246523" cy="417671"/>
          </a:xfrm>
          <a:prstGeom prst="rect">
            <a:avLst/>
          </a:prstGeom>
          <a:noFill/>
          <a:ln w="9525">
            <a:noFill/>
            <a:miter lim="800000"/>
            <a:headEnd/>
            <a:tailEnd/>
          </a:ln>
          <a:effectLst>
            <a:outerShdw dist="17961" dir="2700000" algn="ctr" rotWithShape="0">
              <a:srgbClr val="333333">
                <a:alpha val="50000"/>
              </a:srgbClr>
            </a:outerShdw>
          </a:effectLst>
        </p:spPr>
        <p:txBody>
          <a:bodyPr lIns="108830" tIns="54416" rIns="108830" bIns="54416" anchor="ctr">
            <a:spAutoFit/>
          </a:bodyPr>
          <a:lstStyle>
            <a:defPPr>
              <a:defRPr lang="en-US"/>
            </a:defPPr>
            <a:lvl1pPr>
              <a:defRPr sz="2000">
                <a:solidFill>
                  <a:schemeClr val="bg1"/>
                </a:solidFill>
                <a:latin typeface="微软雅黑" panose="020B0503020204020204" pitchFamily="34" charset="-122"/>
                <a:ea typeface="微软雅黑" panose="020B0503020204020204" pitchFamily="34" charset="-122"/>
              </a:defRPr>
            </a:lvl1pPr>
          </a:lstStyle>
          <a:p>
            <a:pPr defTabSz="1088433">
              <a:defRPr/>
            </a:pPr>
            <a:r>
              <a:rPr lang="zh-CN" altLang="en-US" dirty="0">
                <a:solidFill>
                  <a:srgbClr val="FFFFFF"/>
                </a:solidFill>
              </a:rPr>
              <a:t>基础框架</a:t>
            </a:r>
          </a:p>
        </p:txBody>
      </p:sp>
      <p:sp>
        <p:nvSpPr>
          <p:cNvPr id="16" name="Text Box 17"/>
          <p:cNvSpPr txBox="1">
            <a:spLocks noChangeArrowheads="1"/>
          </p:cNvSpPr>
          <p:nvPr/>
        </p:nvSpPr>
        <p:spPr bwMode="gray">
          <a:xfrm>
            <a:off x="2053762" y="2624635"/>
            <a:ext cx="465606" cy="417671"/>
          </a:xfrm>
          <a:prstGeom prst="rect">
            <a:avLst/>
          </a:prstGeom>
          <a:noFill/>
          <a:ln w="9525">
            <a:noFill/>
            <a:miter lim="800000"/>
            <a:headEnd/>
            <a:tailEnd/>
          </a:ln>
          <a:effectLst>
            <a:outerShdw dist="17961" dir="2700000" algn="ctr" rotWithShape="0">
              <a:srgbClr val="333333">
                <a:alpha val="50000"/>
              </a:srgbClr>
            </a:outerShdw>
          </a:effectLst>
        </p:spPr>
        <p:txBody>
          <a:bodyPr lIns="108830" tIns="54416" rIns="108830" bIns="54416" anchor="ctr">
            <a:spAutoFit/>
          </a:bodyPr>
          <a:lstStyle>
            <a:defPPr>
              <a:defRPr lang="en-US"/>
            </a:defPPr>
            <a:lvl1pPr>
              <a:defRPr sz="2000">
                <a:solidFill>
                  <a:schemeClr val="bg1"/>
                </a:solidFill>
                <a:latin typeface="微软雅黑" panose="020B0503020204020204" pitchFamily="34" charset="-122"/>
                <a:ea typeface="微软雅黑" panose="020B0503020204020204" pitchFamily="34" charset="-122"/>
              </a:defRPr>
            </a:lvl1pPr>
          </a:lstStyle>
          <a:p>
            <a:pPr defTabSz="1088433"/>
            <a:r>
              <a:rPr lang="en-US" altLang="zh-CN" dirty="0">
                <a:solidFill>
                  <a:srgbClr val="FFFFFF"/>
                </a:solidFill>
              </a:rPr>
              <a:t>2</a:t>
            </a:r>
          </a:p>
        </p:txBody>
      </p:sp>
      <p:sp>
        <p:nvSpPr>
          <p:cNvPr id="21" name="Freeform 9"/>
          <p:cNvSpPr>
            <a:spLocks/>
          </p:cNvSpPr>
          <p:nvPr/>
        </p:nvSpPr>
        <p:spPr bwMode="gray">
          <a:xfrm>
            <a:off x="2838473" y="3144056"/>
            <a:ext cx="7561866" cy="628796"/>
          </a:xfrm>
          <a:custGeom>
            <a:avLst/>
            <a:gdLst>
              <a:gd name="T0" fmla="*/ 0 w 2856"/>
              <a:gd name="T1" fmla="*/ 5 h 358"/>
              <a:gd name="T2" fmla="*/ 0 w 2856"/>
              <a:gd name="T3" fmla="*/ 357 h 358"/>
              <a:gd name="T4" fmla="*/ 2667 w 2856"/>
              <a:gd name="T5" fmla="*/ 357 h 358"/>
              <a:gd name="T6" fmla="*/ 2854 w 2856"/>
              <a:gd name="T7" fmla="*/ 182 h 358"/>
              <a:gd name="T8" fmla="*/ 2667 w 2856"/>
              <a:gd name="T9" fmla="*/ 0 h 358"/>
              <a:gd name="T10" fmla="*/ 0 w 2856"/>
              <a:gd name="T11" fmla="*/ 5 h 358"/>
            </a:gdLst>
            <a:ahLst/>
            <a:cxnLst>
              <a:cxn ang="0">
                <a:pos x="T0" y="T1"/>
              </a:cxn>
              <a:cxn ang="0">
                <a:pos x="T2" y="T3"/>
              </a:cxn>
              <a:cxn ang="0">
                <a:pos x="T4" y="T5"/>
              </a:cxn>
              <a:cxn ang="0">
                <a:pos x="T6" y="T7"/>
              </a:cxn>
              <a:cxn ang="0">
                <a:pos x="T8" y="T9"/>
              </a:cxn>
              <a:cxn ang="0">
                <a:pos x="T10" y="T11"/>
              </a:cxn>
            </a:cxnLst>
            <a:rect l="0" t="0" r="r" b="b"/>
            <a:pathLst>
              <a:path w="2856" h="358">
                <a:moveTo>
                  <a:pt x="0" y="5"/>
                </a:moveTo>
                <a:lnTo>
                  <a:pt x="0" y="357"/>
                </a:lnTo>
                <a:cubicBezTo>
                  <a:pt x="97" y="358"/>
                  <a:pt x="2594" y="357"/>
                  <a:pt x="2667" y="357"/>
                </a:cubicBezTo>
                <a:cubicBezTo>
                  <a:pt x="2739" y="357"/>
                  <a:pt x="2851" y="321"/>
                  <a:pt x="2854" y="182"/>
                </a:cubicBezTo>
                <a:cubicBezTo>
                  <a:pt x="2856" y="43"/>
                  <a:pt x="2755" y="0"/>
                  <a:pt x="2667" y="0"/>
                </a:cubicBezTo>
                <a:cubicBezTo>
                  <a:pt x="2579" y="0"/>
                  <a:pt x="95" y="5"/>
                  <a:pt x="0" y="5"/>
                </a:cubicBezTo>
                <a:close/>
              </a:path>
            </a:pathLst>
          </a:custGeom>
          <a:solidFill>
            <a:srgbClr val="730000"/>
          </a:solidFill>
          <a:ln w="19050" cap="flat" cmpd="sng">
            <a:solidFill>
              <a:schemeClr val="bg1"/>
            </a:solidFill>
            <a:prstDash val="solid"/>
            <a:round/>
            <a:headEnd/>
            <a:tailEnd/>
          </a:ln>
          <a:effectLst/>
        </p:spPr>
        <p:txBody>
          <a:bodyPr wrap="none" lIns="108830" tIns="54416" rIns="108830" bIns="54416" anchor="ctr"/>
          <a:lstStyle/>
          <a:p>
            <a:pPr defTabSz="1088433"/>
            <a:endParaRPr lang="zh-CN" altLang="en-US" sz="2400">
              <a:solidFill>
                <a:srgbClr val="FFFFFF"/>
              </a:solidFill>
              <a:latin typeface="微软雅黑" panose="020B0503020204020204" pitchFamily="34" charset="-122"/>
              <a:ea typeface="微软雅黑" panose="020B0503020204020204" pitchFamily="34" charset="-122"/>
            </a:endParaRPr>
          </a:p>
        </p:txBody>
      </p:sp>
      <p:sp>
        <p:nvSpPr>
          <p:cNvPr id="22" name="Freeform 10"/>
          <p:cNvSpPr>
            <a:spLocks/>
          </p:cNvSpPr>
          <p:nvPr/>
        </p:nvSpPr>
        <p:spPr bwMode="gray">
          <a:xfrm>
            <a:off x="1753226" y="3136623"/>
            <a:ext cx="931212" cy="628796"/>
          </a:xfrm>
          <a:custGeom>
            <a:avLst/>
            <a:gdLst>
              <a:gd name="T0" fmla="*/ 372 w 372"/>
              <a:gd name="T1" fmla="*/ 1 h 358"/>
              <a:gd name="T2" fmla="*/ 372 w 372"/>
              <a:gd name="T3" fmla="*/ 358 h 358"/>
              <a:gd name="T4" fmla="*/ 165 w 372"/>
              <a:gd name="T5" fmla="*/ 357 h 358"/>
              <a:gd name="T6" fmla="*/ 0 w 372"/>
              <a:gd name="T7" fmla="*/ 181 h 358"/>
              <a:gd name="T8" fmla="*/ 164 w 372"/>
              <a:gd name="T9" fmla="*/ 1 h 358"/>
              <a:gd name="T10" fmla="*/ 372 w 372"/>
              <a:gd name="T11" fmla="*/ 1 h 358"/>
            </a:gdLst>
            <a:ahLst/>
            <a:cxnLst>
              <a:cxn ang="0">
                <a:pos x="T0" y="T1"/>
              </a:cxn>
              <a:cxn ang="0">
                <a:pos x="T2" y="T3"/>
              </a:cxn>
              <a:cxn ang="0">
                <a:pos x="T4" y="T5"/>
              </a:cxn>
              <a:cxn ang="0">
                <a:pos x="T6" y="T7"/>
              </a:cxn>
              <a:cxn ang="0">
                <a:pos x="T8" y="T9"/>
              </a:cxn>
              <a:cxn ang="0">
                <a:pos x="T10" y="T11"/>
              </a:cxn>
            </a:cxnLst>
            <a:rect l="0" t="0" r="r" b="b"/>
            <a:pathLst>
              <a:path w="372" h="358">
                <a:moveTo>
                  <a:pt x="372" y="1"/>
                </a:moveTo>
                <a:cubicBezTo>
                  <a:pt x="372" y="179"/>
                  <a:pt x="372" y="358"/>
                  <a:pt x="372" y="358"/>
                </a:cubicBezTo>
                <a:lnTo>
                  <a:pt x="165" y="357"/>
                </a:lnTo>
                <a:cubicBezTo>
                  <a:pt x="137" y="357"/>
                  <a:pt x="0" y="316"/>
                  <a:pt x="0" y="181"/>
                </a:cubicBezTo>
                <a:cubicBezTo>
                  <a:pt x="0" y="46"/>
                  <a:pt x="126" y="0"/>
                  <a:pt x="164" y="1"/>
                </a:cubicBezTo>
                <a:lnTo>
                  <a:pt x="372" y="1"/>
                </a:lnTo>
                <a:close/>
              </a:path>
            </a:pathLst>
          </a:custGeom>
          <a:solidFill>
            <a:srgbClr val="730000"/>
          </a:solidFill>
          <a:ln w="19050" cap="flat" cmpd="sng">
            <a:solidFill>
              <a:schemeClr val="bg1"/>
            </a:solidFill>
            <a:prstDash val="solid"/>
            <a:round/>
            <a:headEnd/>
            <a:tailEnd/>
          </a:ln>
          <a:effectLst/>
        </p:spPr>
        <p:txBody>
          <a:bodyPr wrap="none" lIns="108830" tIns="54416" rIns="108830" bIns="54416" anchor="ctr"/>
          <a:lstStyle/>
          <a:p>
            <a:pPr defTabSz="1088433"/>
            <a:endParaRPr lang="zh-CN" altLang="en-US" sz="2400">
              <a:solidFill>
                <a:srgbClr val="FFFFFF"/>
              </a:solidFill>
              <a:latin typeface="微软雅黑" panose="020B0503020204020204" pitchFamily="34" charset="-122"/>
              <a:ea typeface="微软雅黑" panose="020B0503020204020204" pitchFamily="34" charset="-122"/>
            </a:endParaRPr>
          </a:p>
        </p:txBody>
      </p:sp>
      <p:sp>
        <p:nvSpPr>
          <p:cNvPr id="23" name="Text Box 14"/>
          <p:cNvSpPr txBox="1">
            <a:spLocks noChangeArrowheads="1"/>
          </p:cNvSpPr>
          <p:nvPr/>
        </p:nvSpPr>
        <p:spPr bwMode="gray">
          <a:xfrm>
            <a:off x="2986573" y="3240380"/>
            <a:ext cx="7246523" cy="417671"/>
          </a:xfrm>
          <a:prstGeom prst="rect">
            <a:avLst/>
          </a:prstGeom>
          <a:noFill/>
          <a:ln w="9525">
            <a:noFill/>
            <a:miter lim="800000"/>
            <a:headEnd/>
            <a:tailEnd/>
          </a:ln>
          <a:effectLst>
            <a:outerShdw dist="17961" dir="2700000" algn="ctr" rotWithShape="0">
              <a:srgbClr val="333333">
                <a:alpha val="50000"/>
              </a:srgbClr>
            </a:outerShdw>
          </a:effectLst>
        </p:spPr>
        <p:txBody>
          <a:bodyPr lIns="108830" tIns="54416" rIns="108830" bIns="54416" anchor="ctr">
            <a:spAutoFit/>
          </a:bodyPr>
          <a:lstStyle>
            <a:defPPr>
              <a:defRPr lang="en-US"/>
            </a:defPPr>
            <a:lvl1pPr>
              <a:defRPr sz="2000">
                <a:solidFill>
                  <a:schemeClr val="bg1"/>
                </a:solidFill>
                <a:latin typeface="微软雅黑" panose="020B0503020204020204" pitchFamily="34" charset="-122"/>
                <a:ea typeface="微软雅黑" panose="020B0503020204020204" pitchFamily="34" charset="-122"/>
              </a:defRPr>
            </a:lvl1pPr>
          </a:lstStyle>
          <a:p>
            <a:pPr defTabSz="1088433">
              <a:defRPr/>
            </a:pPr>
            <a:r>
              <a:rPr lang="zh-CN" altLang="en-US" dirty="0">
                <a:solidFill>
                  <a:srgbClr val="FFFFFF"/>
                </a:solidFill>
              </a:rPr>
              <a:t>测试用例管理</a:t>
            </a:r>
          </a:p>
        </p:txBody>
      </p:sp>
      <p:sp>
        <p:nvSpPr>
          <p:cNvPr id="24" name="Text Box 17"/>
          <p:cNvSpPr txBox="1">
            <a:spLocks noChangeArrowheads="1"/>
          </p:cNvSpPr>
          <p:nvPr/>
        </p:nvSpPr>
        <p:spPr bwMode="gray">
          <a:xfrm>
            <a:off x="2039278" y="3267315"/>
            <a:ext cx="465606" cy="417671"/>
          </a:xfrm>
          <a:prstGeom prst="rect">
            <a:avLst/>
          </a:prstGeom>
          <a:noFill/>
          <a:ln w="9525">
            <a:noFill/>
            <a:miter lim="800000"/>
            <a:headEnd/>
            <a:tailEnd/>
          </a:ln>
          <a:effectLst>
            <a:outerShdw dist="17961" dir="2700000" algn="ctr" rotWithShape="0">
              <a:srgbClr val="333333">
                <a:alpha val="50000"/>
              </a:srgbClr>
            </a:outerShdw>
          </a:effectLst>
        </p:spPr>
        <p:txBody>
          <a:bodyPr lIns="108830" tIns="54416" rIns="108830" bIns="54416" anchor="ctr">
            <a:spAutoFit/>
          </a:bodyPr>
          <a:lstStyle>
            <a:defPPr>
              <a:defRPr lang="en-US"/>
            </a:defPPr>
            <a:lvl1pPr>
              <a:defRPr sz="2000">
                <a:solidFill>
                  <a:schemeClr val="bg1"/>
                </a:solidFill>
                <a:latin typeface="微软雅黑" panose="020B0503020204020204" pitchFamily="34" charset="-122"/>
                <a:ea typeface="微软雅黑" panose="020B0503020204020204" pitchFamily="34" charset="-122"/>
              </a:defRPr>
            </a:lvl1pPr>
          </a:lstStyle>
          <a:p>
            <a:pPr defTabSz="1088433"/>
            <a:r>
              <a:rPr lang="en-US" altLang="zh-CN" dirty="0">
                <a:solidFill>
                  <a:srgbClr val="FFFFFF"/>
                </a:solidFill>
              </a:rPr>
              <a:t>3</a:t>
            </a:r>
          </a:p>
        </p:txBody>
      </p:sp>
      <p:sp>
        <p:nvSpPr>
          <p:cNvPr id="25" name="Freeform 10"/>
          <p:cNvSpPr>
            <a:spLocks/>
          </p:cNvSpPr>
          <p:nvPr/>
        </p:nvSpPr>
        <p:spPr bwMode="gray">
          <a:xfrm>
            <a:off x="1753226" y="3797920"/>
            <a:ext cx="931212" cy="628796"/>
          </a:xfrm>
          <a:custGeom>
            <a:avLst/>
            <a:gdLst>
              <a:gd name="T0" fmla="*/ 372 w 372"/>
              <a:gd name="T1" fmla="*/ 1 h 358"/>
              <a:gd name="T2" fmla="*/ 372 w 372"/>
              <a:gd name="T3" fmla="*/ 358 h 358"/>
              <a:gd name="T4" fmla="*/ 165 w 372"/>
              <a:gd name="T5" fmla="*/ 357 h 358"/>
              <a:gd name="T6" fmla="*/ 0 w 372"/>
              <a:gd name="T7" fmla="*/ 181 h 358"/>
              <a:gd name="T8" fmla="*/ 164 w 372"/>
              <a:gd name="T9" fmla="*/ 1 h 358"/>
              <a:gd name="T10" fmla="*/ 372 w 372"/>
              <a:gd name="T11" fmla="*/ 1 h 358"/>
            </a:gdLst>
            <a:ahLst/>
            <a:cxnLst>
              <a:cxn ang="0">
                <a:pos x="T0" y="T1"/>
              </a:cxn>
              <a:cxn ang="0">
                <a:pos x="T2" y="T3"/>
              </a:cxn>
              <a:cxn ang="0">
                <a:pos x="T4" y="T5"/>
              </a:cxn>
              <a:cxn ang="0">
                <a:pos x="T6" y="T7"/>
              </a:cxn>
              <a:cxn ang="0">
                <a:pos x="T8" y="T9"/>
              </a:cxn>
              <a:cxn ang="0">
                <a:pos x="T10" y="T11"/>
              </a:cxn>
            </a:cxnLst>
            <a:rect l="0" t="0" r="r" b="b"/>
            <a:pathLst>
              <a:path w="372" h="358">
                <a:moveTo>
                  <a:pt x="372" y="1"/>
                </a:moveTo>
                <a:cubicBezTo>
                  <a:pt x="372" y="179"/>
                  <a:pt x="372" y="358"/>
                  <a:pt x="372" y="358"/>
                </a:cubicBezTo>
                <a:lnTo>
                  <a:pt x="165" y="357"/>
                </a:lnTo>
                <a:cubicBezTo>
                  <a:pt x="137" y="357"/>
                  <a:pt x="0" y="316"/>
                  <a:pt x="0" y="181"/>
                </a:cubicBezTo>
                <a:cubicBezTo>
                  <a:pt x="0" y="46"/>
                  <a:pt x="126" y="0"/>
                  <a:pt x="164" y="1"/>
                </a:cubicBezTo>
                <a:lnTo>
                  <a:pt x="372" y="1"/>
                </a:lnTo>
                <a:close/>
              </a:path>
            </a:pathLst>
          </a:custGeom>
          <a:solidFill>
            <a:srgbClr val="730000"/>
          </a:solidFill>
          <a:ln w="19050" cap="flat" cmpd="sng">
            <a:solidFill>
              <a:schemeClr val="bg1"/>
            </a:solidFill>
            <a:prstDash val="solid"/>
            <a:round/>
            <a:headEnd/>
            <a:tailEnd/>
          </a:ln>
          <a:effectLst/>
        </p:spPr>
        <p:txBody>
          <a:bodyPr wrap="none" lIns="108830" tIns="54416" rIns="108830" bIns="54416" anchor="ctr"/>
          <a:lstStyle/>
          <a:p>
            <a:pPr defTabSz="1088433"/>
            <a:r>
              <a:rPr lang="en-US" altLang="zh-CN" sz="2400" dirty="0">
                <a:solidFill>
                  <a:srgbClr val="FFFFFF"/>
                </a:solidFill>
                <a:latin typeface="微软雅黑" panose="020B0503020204020204" pitchFamily="34" charset="-122"/>
                <a:ea typeface="微软雅黑" panose="020B0503020204020204" pitchFamily="34" charset="-122"/>
              </a:rPr>
              <a:t>   </a:t>
            </a:r>
            <a:r>
              <a:rPr lang="en-US" altLang="zh-CN" sz="2000" dirty="0">
                <a:solidFill>
                  <a:srgbClr val="FFFFFF"/>
                </a:solidFill>
                <a:latin typeface="微软雅黑" panose="020B0503020204020204" pitchFamily="34" charset="-122"/>
                <a:ea typeface="微软雅黑" panose="020B0503020204020204" pitchFamily="34" charset="-122"/>
              </a:rPr>
              <a:t>4</a:t>
            </a:r>
            <a:endParaRPr lang="zh-CN" altLang="en-US" sz="2000" dirty="0">
              <a:solidFill>
                <a:srgbClr val="FFFFFF"/>
              </a:solidFill>
              <a:latin typeface="微软雅黑" panose="020B0503020204020204" pitchFamily="34" charset="-122"/>
              <a:ea typeface="微软雅黑" panose="020B0503020204020204" pitchFamily="34" charset="-122"/>
            </a:endParaRPr>
          </a:p>
        </p:txBody>
      </p:sp>
      <p:sp>
        <p:nvSpPr>
          <p:cNvPr id="26" name="Freeform 10"/>
          <p:cNvSpPr>
            <a:spLocks/>
          </p:cNvSpPr>
          <p:nvPr/>
        </p:nvSpPr>
        <p:spPr bwMode="gray">
          <a:xfrm>
            <a:off x="1753226" y="4413943"/>
            <a:ext cx="931212" cy="628796"/>
          </a:xfrm>
          <a:custGeom>
            <a:avLst/>
            <a:gdLst>
              <a:gd name="T0" fmla="*/ 372 w 372"/>
              <a:gd name="T1" fmla="*/ 1 h 358"/>
              <a:gd name="T2" fmla="*/ 372 w 372"/>
              <a:gd name="T3" fmla="*/ 358 h 358"/>
              <a:gd name="T4" fmla="*/ 165 w 372"/>
              <a:gd name="T5" fmla="*/ 357 h 358"/>
              <a:gd name="T6" fmla="*/ 0 w 372"/>
              <a:gd name="T7" fmla="*/ 181 h 358"/>
              <a:gd name="T8" fmla="*/ 164 w 372"/>
              <a:gd name="T9" fmla="*/ 1 h 358"/>
              <a:gd name="T10" fmla="*/ 372 w 372"/>
              <a:gd name="T11" fmla="*/ 1 h 358"/>
            </a:gdLst>
            <a:ahLst/>
            <a:cxnLst>
              <a:cxn ang="0">
                <a:pos x="T0" y="T1"/>
              </a:cxn>
              <a:cxn ang="0">
                <a:pos x="T2" y="T3"/>
              </a:cxn>
              <a:cxn ang="0">
                <a:pos x="T4" y="T5"/>
              </a:cxn>
              <a:cxn ang="0">
                <a:pos x="T6" y="T7"/>
              </a:cxn>
              <a:cxn ang="0">
                <a:pos x="T8" y="T9"/>
              </a:cxn>
              <a:cxn ang="0">
                <a:pos x="T10" y="T11"/>
              </a:cxn>
            </a:cxnLst>
            <a:rect l="0" t="0" r="r" b="b"/>
            <a:pathLst>
              <a:path w="372" h="358">
                <a:moveTo>
                  <a:pt x="372" y="1"/>
                </a:moveTo>
                <a:cubicBezTo>
                  <a:pt x="372" y="179"/>
                  <a:pt x="372" y="358"/>
                  <a:pt x="372" y="358"/>
                </a:cubicBezTo>
                <a:lnTo>
                  <a:pt x="165" y="357"/>
                </a:lnTo>
                <a:cubicBezTo>
                  <a:pt x="137" y="357"/>
                  <a:pt x="0" y="316"/>
                  <a:pt x="0" y="181"/>
                </a:cubicBezTo>
                <a:cubicBezTo>
                  <a:pt x="0" y="46"/>
                  <a:pt x="126" y="0"/>
                  <a:pt x="164" y="1"/>
                </a:cubicBezTo>
                <a:lnTo>
                  <a:pt x="372" y="1"/>
                </a:lnTo>
                <a:close/>
              </a:path>
            </a:pathLst>
          </a:custGeom>
          <a:solidFill>
            <a:srgbClr val="730000"/>
          </a:solidFill>
          <a:ln w="19050" cap="flat" cmpd="sng">
            <a:solidFill>
              <a:schemeClr val="bg1"/>
            </a:solidFill>
            <a:prstDash val="solid"/>
            <a:round/>
            <a:headEnd/>
            <a:tailEnd/>
          </a:ln>
          <a:effectLst/>
        </p:spPr>
        <p:txBody>
          <a:bodyPr wrap="none" lIns="108830" tIns="54416" rIns="108830" bIns="54416" anchor="ctr"/>
          <a:lstStyle/>
          <a:p>
            <a:pPr defTabSz="1088433"/>
            <a:r>
              <a:rPr lang="en-US" altLang="zh-CN" sz="2400" dirty="0">
                <a:solidFill>
                  <a:srgbClr val="FFFFFF"/>
                </a:solidFill>
                <a:latin typeface="微软雅黑" panose="020B0503020204020204" pitchFamily="34" charset="-122"/>
                <a:ea typeface="微软雅黑" panose="020B0503020204020204" pitchFamily="34" charset="-122"/>
              </a:rPr>
              <a:t>   </a:t>
            </a:r>
            <a:r>
              <a:rPr lang="en-US" altLang="zh-CN" sz="2000" dirty="0">
                <a:solidFill>
                  <a:srgbClr val="FFFFFF"/>
                </a:solidFill>
                <a:latin typeface="微软雅黑" panose="020B0503020204020204" pitchFamily="34" charset="-122"/>
                <a:ea typeface="微软雅黑" panose="020B0503020204020204" pitchFamily="34" charset="-122"/>
              </a:rPr>
              <a:t>5</a:t>
            </a:r>
            <a:endParaRPr lang="zh-CN" altLang="en-US" sz="2000" dirty="0">
              <a:solidFill>
                <a:srgbClr val="FFFFFF"/>
              </a:solidFill>
              <a:latin typeface="微软雅黑" panose="020B0503020204020204" pitchFamily="34" charset="-122"/>
              <a:ea typeface="微软雅黑" panose="020B0503020204020204" pitchFamily="34" charset="-122"/>
            </a:endParaRPr>
          </a:p>
        </p:txBody>
      </p:sp>
      <p:sp>
        <p:nvSpPr>
          <p:cNvPr id="28" name="Freeform 9"/>
          <p:cNvSpPr>
            <a:spLocks/>
          </p:cNvSpPr>
          <p:nvPr/>
        </p:nvSpPr>
        <p:spPr bwMode="gray">
          <a:xfrm>
            <a:off x="2828901" y="4408302"/>
            <a:ext cx="7561866" cy="628796"/>
          </a:xfrm>
          <a:custGeom>
            <a:avLst/>
            <a:gdLst>
              <a:gd name="T0" fmla="*/ 0 w 2856"/>
              <a:gd name="T1" fmla="*/ 5 h 358"/>
              <a:gd name="T2" fmla="*/ 0 w 2856"/>
              <a:gd name="T3" fmla="*/ 357 h 358"/>
              <a:gd name="T4" fmla="*/ 2667 w 2856"/>
              <a:gd name="T5" fmla="*/ 357 h 358"/>
              <a:gd name="T6" fmla="*/ 2854 w 2856"/>
              <a:gd name="T7" fmla="*/ 182 h 358"/>
              <a:gd name="T8" fmla="*/ 2667 w 2856"/>
              <a:gd name="T9" fmla="*/ 0 h 358"/>
              <a:gd name="T10" fmla="*/ 0 w 2856"/>
              <a:gd name="T11" fmla="*/ 5 h 358"/>
            </a:gdLst>
            <a:ahLst/>
            <a:cxnLst>
              <a:cxn ang="0">
                <a:pos x="T0" y="T1"/>
              </a:cxn>
              <a:cxn ang="0">
                <a:pos x="T2" y="T3"/>
              </a:cxn>
              <a:cxn ang="0">
                <a:pos x="T4" y="T5"/>
              </a:cxn>
              <a:cxn ang="0">
                <a:pos x="T6" y="T7"/>
              </a:cxn>
              <a:cxn ang="0">
                <a:pos x="T8" y="T9"/>
              </a:cxn>
              <a:cxn ang="0">
                <a:pos x="T10" y="T11"/>
              </a:cxn>
            </a:cxnLst>
            <a:rect l="0" t="0" r="r" b="b"/>
            <a:pathLst>
              <a:path w="2856" h="358">
                <a:moveTo>
                  <a:pt x="0" y="5"/>
                </a:moveTo>
                <a:lnTo>
                  <a:pt x="0" y="357"/>
                </a:lnTo>
                <a:cubicBezTo>
                  <a:pt x="97" y="358"/>
                  <a:pt x="2594" y="357"/>
                  <a:pt x="2667" y="357"/>
                </a:cubicBezTo>
                <a:cubicBezTo>
                  <a:pt x="2739" y="357"/>
                  <a:pt x="2851" y="321"/>
                  <a:pt x="2854" y="182"/>
                </a:cubicBezTo>
                <a:cubicBezTo>
                  <a:pt x="2856" y="43"/>
                  <a:pt x="2755" y="0"/>
                  <a:pt x="2667" y="0"/>
                </a:cubicBezTo>
                <a:cubicBezTo>
                  <a:pt x="2579" y="0"/>
                  <a:pt x="95" y="5"/>
                  <a:pt x="0" y="5"/>
                </a:cubicBezTo>
                <a:close/>
              </a:path>
            </a:pathLst>
          </a:custGeom>
          <a:solidFill>
            <a:srgbClr val="730000"/>
          </a:solidFill>
          <a:ln w="19050" cap="flat" cmpd="sng">
            <a:solidFill>
              <a:schemeClr val="bg1"/>
            </a:solidFill>
            <a:prstDash val="solid"/>
            <a:round/>
            <a:headEnd/>
            <a:tailEnd/>
          </a:ln>
          <a:effectLst/>
        </p:spPr>
        <p:txBody>
          <a:bodyPr wrap="none" lIns="108830" tIns="54416" rIns="108830" bIns="54416" anchor="ctr"/>
          <a:lstStyle/>
          <a:p>
            <a:pPr defTabSz="1088433"/>
            <a:r>
              <a:rPr lang="zh-CN" altLang="en-US" sz="2000" dirty="0">
                <a:solidFill>
                  <a:srgbClr val="FFFFFF"/>
                </a:solidFill>
                <a:latin typeface="微软雅黑" panose="020B0503020204020204" pitchFamily="34" charset="-122"/>
                <a:ea typeface="微软雅黑" panose="020B0503020204020204" pitchFamily="34" charset="-122"/>
              </a:rPr>
              <a:t> </a:t>
            </a:r>
          </a:p>
        </p:txBody>
      </p:sp>
      <p:sp>
        <p:nvSpPr>
          <p:cNvPr id="29" name="Freeform 9"/>
          <p:cNvSpPr>
            <a:spLocks/>
          </p:cNvSpPr>
          <p:nvPr/>
        </p:nvSpPr>
        <p:spPr bwMode="gray">
          <a:xfrm>
            <a:off x="2838473" y="3797920"/>
            <a:ext cx="7561866" cy="628796"/>
          </a:xfrm>
          <a:custGeom>
            <a:avLst/>
            <a:gdLst>
              <a:gd name="T0" fmla="*/ 0 w 2856"/>
              <a:gd name="T1" fmla="*/ 5 h 358"/>
              <a:gd name="T2" fmla="*/ 0 w 2856"/>
              <a:gd name="T3" fmla="*/ 357 h 358"/>
              <a:gd name="T4" fmla="*/ 2667 w 2856"/>
              <a:gd name="T5" fmla="*/ 357 h 358"/>
              <a:gd name="T6" fmla="*/ 2854 w 2856"/>
              <a:gd name="T7" fmla="*/ 182 h 358"/>
              <a:gd name="T8" fmla="*/ 2667 w 2856"/>
              <a:gd name="T9" fmla="*/ 0 h 358"/>
              <a:gd name="T10" fmla="*/ 0 w 2856"/>
              <a:gd name="T11" fmla="*/ 5 h 358"/>
            </a:gdLst>
            <a:ahLst/>
            <a:cxnLst>
              <a:cxn ang="0">
                <a:pos x="T0" y="T1"/>
              </a:cxn>
              <a:cxn ang="0">
                <a:pos x="T2" y="T3"/>
              </a:cxn>
              <a:cxn ang="0">
                <a:pos x="T4" y="T5"/>
              </a:cxn>
              <a:cxn ang="0">
                <a:pos x="T6" y="T7"/>
              </a:cxn>
              <a:cxn ang="0">
                <a:pos x="T8" y="T9"/>
              </a:cxn>
              <a:cxn ang="0">
                <a:pos x="T10" y="T11"/>
              </a:cxn>
            </a:cxnLst>
            <a:rect l="0" t="0" r="r" b="b"/>
            <a:pathLst>
              <a:path w="2856" h="358">
                <a:moveTo>
                  <a:pt x="0" y="5"/>
                </a:moveTo>
                <a:lnTo>
                  <a:pt x="0" y="357"/>
                </a:lnTo>
                <a:cubicBezTo>
                  <a:pt x="97" y="358"/>
                  <a:pt x="2594" y="357"/>
                  <a:pt x="2667" y="357"/>
                </a:cubicBezTo>
                <a:cubicBezTo>
                  <a:pt x="2739" y="357"/>
                  <a:pt x="2851" y="321"/>
                  <a:pt x="2854" y="182"/>
                </a:cubicBezTo>
                <a:cubicBezTo>
                  <a:pt x="2856" y="43"/>
                  <a:pt x="2755" y="0"/>
                  <a:pt x="2667" y="0"/>
                </a:cubicBezTo>
                <a:cubicBezTo>
                  <a:pt x="2579" y="0"/>
                  <a:pt x="95" y="5"/>
                  <a:pt x="0" y="5"/>
                </a:cubicBezTo>
                <a:close/>
              </a:path>
            </a:pathLst>
          </a:custGeom>
          <a:solidFill>
            <a:srgbClr val="730000"/>
          </a:solidFill>
          <a:ln w="19050" cap="flat" cmpd="sng">
            <a:solidFill>
              <a:schemeClr val="bg1"/>
            </a:solidFill>
            <a:prstDash val="solid"/>
            <a:round/>
            <a:headEnd/>
            <a:tailEnd/>
          </a:ln>
          <a:effectLst/>
        </p:spPr>
        <p:txBody>
          <a:bodyPr wrap="none" lIns="108830" tIns="54416" rIns="108830" bIns="54416" anchor="ctr"/>
          <a:lstStyle/>
          <a:p>
            <a:pPr defTabSz="1088433"/>
            <a:endParaRPr lang="zh-CN" altLang="en-US" sz="2400">
              <a:solidFill>
                <a:srgbClr val="FFFFFF"/>
              </a:solidFill>
              <a:latin typeface="微软雅黑" panose="020B0503020204020204" pitchFamily="34" charset="-122"/>
              <a:ea typeface="微软雅黑" panose="020B0503020204020204" pitchFamily="34" charset="-122"/>
            </a:endParaRPr>
          </a:p>
        </p:txBody>
      </p:sp>
      <p:sp>
        <p:nvSpPr>
          <p:cNvPr id="30" name="Text Box 14"/>
          <p:cNvSpPr txBox="1">
            <a:spLocks noChangeArrowheads="1"/>
          </p:cNvSpPr>
          <p:nvPr/>
        </p:nvSpPr>
        <p:spPr bwMode="gray">
          <a:xfrm>
            <a:off x="3010373" y="3862869"/>
            <a:ext cx="7246523" cy="417671"/>
          </a:xfrm>
          <a:prstGeom prst="rect">
            <a:avLst/>
          </a:prstGeom>
          <a:noFill/>
          <a:ln w="9525">
            <a:noFill/>
            <a:miter lim="800000"/>
            <a:headEnd/>
            <a:tailEnd/>
          </a:ln>
          <a:effectLst>
            <a:outerShdw dist="17961" dir="2700000" algn="ctr" rotWithShape="0">
              <a:srgbClr val="333333">
                <a:alpha val="50000"/>
              </a:srgbClr>
            </a:outerShdw>
          </a:effectLst>
        </p:spPr>
        <p:txBody>
          <a:bodyPr lIns="108830" tIns="54416" rIns="108830" bIns="54416" anchor="ctr">
            <a:spAutoFit/>
          </a:bodyPr>
          <a:lstStyle>
            <a:defPPr>
              <a:defRPr lang="en-US"/>
            </a:defPPr>
            <a:lvl1pPr>
              <a:defRPr sz="2000">
                <a:solidFill>
                  <a:schemeClr val="bg1"/>
                </a:solidFill>
                <a:latin typeface="微软雅黑" panose="020B0503020204020204" pitchFamily="34" charset="-122"/>
                <a:ea typeface="微软雅黑" panose="020B0503020204020204" pitchFamily="34" charset="-122"/>
              </a:defRPr>
            </a:lvl1pPr>
          </a:lstStyle>
          <a:p>
            <a:pPr defTabSz="1088433">
              <a:defRPr/>
            </a:pPr>
            <a:r>
              <a:rPr lang="zh-CN" altLang="en-US" dirty="0">
                <a:solidFill>
                  <a:srgbClr val="FFFFFF"/>
                </a:solidFill>
              </a:rPr>
              <a:t>编写脚本</a:t>
            </a:r>
            <a:endParaRPr lang="zh-CN" altLang="en-US" dirty="0"/>
          </a:p>
        </p:txBody>
      </p:sp>
      <p:sp>
        <p:nvSpPr>
          <p:cNvPr id="32" name="Freeform 10"/>
          <p:cNvSpPr>
            <a:spLocks/>
          </p:cNvSpPr>
          <p:nvPr/>
        </p:nvSpPr>
        <p:spPr bwMode="gray">
          <a:xfrm>
            <a:off x="1753226" y="5052676"/>
            <a:ext cx="931212" cy="628796"/>
          </a:xfrm>
          <a:custGeom>
            <a:avLst/>
            <a:gdLst>
              <a:gd name="T0" fmla="*/ 372 w 372"/>
              <a:gd name="T1" fmla="*/ 1 h 358"/>
              <a:gd name="T2" fmla="*/ 372 w 372"/>
              <a:gd name="T3" fmla="*/ 358 h 358"/>
              <a:gd name="T4" fmla="*/ 165 w 372"/>
              <a:gd name="T5" fmla="*/ 357 h 358"/>
              <a:gd name="T6" fmla="*/ 0 w 372"/>
              <a:gd name="T7" fmla="*/ 181 h 358"/>
              <a:gd name="T8" fmla="*/ 164 w 372"/>
              <a:gd name="T9" fmla="*/ 1 h 358"/>
              <a:gd name="T10" fmla="*/ 372 w 372"/>
              <a:gd name="T11" fmla="*/ 1 h 358"/>
            </a:gdLst>
            <a:ahLst/>
            <a:cxnLst>
              <a:cxn ang="0">
                <a:pos x="T0" y="T1"/>
              </a:cxn>
              <a:cxn ang="0">
                <a:pos x="T2" y="T3"/>
              </a:cxn>
              <a:cxn ang="0">
                <a:pos x="T4" y="T5"/>
              </a:cxn>
              <a:cxn ang="0">
                <a:pos x="T6" y="T7"/>
              </a:cxn>
              <a:cxn ang="0">
                <a:pos x="T8" y="T9"/>
              </a:cxn>
              <a:cxn ang="0">
                <a:pos x="T10" y="T11"/>
              </a:cxn>
            </a:cxnLst>
            <a:rect l="0" t="0" r="r" b="b"/>
            <a:pathLst>
              <a:path w="372" h="358">
                <a:moveTo>
                  <a:pt x="372" y="1"/>
                </a:moveTo>
                <a:cubicBezTo>
                  <a:pt x="372" y="179"/>
                  <a:pt x="372" y="358"/>
                  <a:pt x="372" y="358"/>
                </a:cubicBezTo>
                <a:lnTo>
                  <a:pt x="165" y="357"/>
                </a:lnTo>
                <a:cubicBezTo>
                  <a:pt x="137" y="357"/>
                  <a:pt x="0" y="316"/>
                  <a:pt x="0" y="181"/>
                </a:cubicBezTo>
                <a:cubicBezTo>
                  <a:pt x="0" y="46"/>
                  <a:pt x="126" y="0"/>
                  <a:pt x="164" y="1"/>
                </a:cubicBezTo>
                <a:lnTo>
                  <a:pt x="372" y="1"/>
                </a:lnTo>
                <a:close/>
              </a:path>
            </a:pathLst>
          </a:custGeom>
          <a:solidFill>
            <a:srgbClr val="730000"/>
          </a:solidFill>
          <a:ln w="19050" cap="flat" cmpd="sng">
            <a:solidFill>
              <a:schemeClr val="bg1"/>
            </a:solidFill>
            <a:prstDash val="solid"/>
            <a:round/>
            <a:headEnd/>
            <a:tailEnd/>
          </a:ln>
          <a:effectLst/>
        </p:spPr>
        <p:txBody>
          <a:bodyPr wrap="none" lIns="108830" tIns="54416" rIns="108830" bIns="54416" anchor="ctr"/>
          <a:lstStyle/>
          <a:p>
            <a:pPr defTabSz="1088433"/>
            <a:r>
              <a:rPr lang="en-US" altLang="zh-CN" sz="2400" dirty="0">
                <a:solidFill>
                  <a:srgbClr val="FFFFFF"/>
                </a:solidFill>
                <a:latin typeface="微软雅黑" panose="020B0503020204020204" pitchFamily="34" charset="-122"/>
                <a:ea typeface="微软雅黑" panose="020B0503020204020204" pitchFamily="34" charset="-122"/>
              </a:rPr>
              <a:t>   </a:t>
            </a:r>
            <a:r>
              <a:rPr lang="en-US" altLang="zh-CN" sz="2000" dirty="0">
                <a:solidFill>
                  <a:srgbClr val="FFFFFF"/>
                </a:solidFill>
                <a:latin typeface="微软雅黑" panose="020B0503020204020204" pitchFamily="34" charset="-122"/>
                <a:ea typeface="微软雅黑" panose="020B0503020204020204" pitchFamily="34" charset="-122"/>
              </a:rPr>
              <a:t>6</a:t>
            </a:r>
            <a:endParaRPr lang="zh-CN" altLang="en-US" sz="2000" dirty="0">
              <a:solidFill>
                <a:srgbClr val="FFFFFF"/>
              </a:solidFill>
              <a:latin typeface="微软雅黑" panose="020B0503020204020204" pitchFamily="34" charset="-122"/>
              <a:ea typeface="微软雅黑" panose="020B0503020204020204" pitchFamily="34" charset="-122"/>
            </a:endParaRPr>
          </a:p>
        </p:txBody>
      </p:sp>
      <p:sp>
        <p:nvSpPr>
          <p:cNvPr id="33" name="Freeform 9"/>
          <p:cNvSpPr>
            <a:spLocks/>
          </p:cNvSpPr>
          <p:nvPr/>
        </p:nvSpPr>
        <p:spPr bwMode="gray">
          <a:xfrm>
            <a:off x="2828901" y="5057282"/>
            <a:ext cx="7561866" cy="628796"/>
          </a:xfrm>
          <a:custGeom>
            <a:avLst/>
            <a:gdLst>
              <a:gd name="T0" fmla="*/ 0 w 2856"/>
              <a:gd name="T1" fmla="*/ 5 h 358"/>
              <a:gd name="T2" fmla="*/ 0 w 2856"/>
              <a:gd name="T3" fmla="*/ 357 h 358"/>
              <a:gd name="T4" fmla="*/ 2667 w 2856"/>
              <a:gd name="T5" fmla="*/ 357 h 358"/>
              <a:gd name="T6" fmla="*/ 2854 w 2856"/>
              <a:gd name="T7" fmla="*/ 182 h 358"/>
              <a:gd name="T8" fmla="*/ 2667 w 2856"/>
              <a:gd name="T9" fmla="*/ 0 h 358"/>
              <a:gd name="T10" fmla="*/ 0 w 2856"/>
              <a:gd name="T11" fmla="*/ 5 h 358"/>
            </a:gdLst>
            <a:ahLst/>
            <a:cxnLst>
              <a:cxn ang="0">
                <a:pos x="T0" y="T1"/>
              </a:cxn>
              <a:cxn ang="0">
                <a:pos x="T2" y="T3"/>
              </a:cxn>
              <a:cxn ang="0">
                <a:pos x="T4" y="T5"/>
              </a:cxn>
              <a:cxn ang="0">
                <a:pos x="T6" y="T7"/>
              </a:cxn>
              <a:cxn ang="0">
                <a:pos x="T8" y="T9"/>
              </a:cxn>
              <a:cxn ang="0">
                <a:pos x="T10" y="T11"/>
              </a:cxn>
            </a:cxnLst>
            <a:rect l="0" t="0" r="r" b="b"/>
            <a:pathLst>
              <a:path w="2856" h="358">
                <a:moveTo>
                  <a:pt x="0" y="5"/>
                </a:moveTo>
                <a:lnTo>
                  <a:pt x="0" y="357"/>
                </a:lnTo>
                <a:cubicBezTo>
                  <a:pt x="97" y="358"/>
                  <a:pt x="2594" y="357"/>
                  <a:pt x="2667" y="357"/>
                </a:cubicBezTo>
                <a:cubicBezTo>
                  <a:pt x="2739" y="357"/>
                  <a:pt x="2851" y="321"/>
                  <a:pt x="2854" y="182"/>
                </a:cubicBezTo>
                <a:cubicBezTo>
                  <a:pt x="2856" y="43"/>
                  <a:pt x="2755" y="0"/>
                  <a:pt x="2667" y="0"/>
                </a:cubicBezTo>
                <a:cubicBezTo>
                  <a:pt x="2579" y="0"/>
                  <a:pt x="95" y="5"/>
                  <a:pt x="0" y="5"/>
                </a:cubicBezTo>
                <a:close/>
              </a:path>
            </a:pathLst>
          </a:custGeom>
          <a:solidFill>
            <a:srgbClr val="730000"/>
          </a:solidFill>
          <a:ln w="19050" cap="flat" cmpd="sng">
            <a:solidFill>
              <a:schemeClr val="bg1"/>
            </a:solidFill>
            <a:prstDash val="solid"/>
            <a:round/>
            <a:headEnd/>
            <a:tailEnd/>
          </a:ln>
          <a:effectLst/>
        </p:spPr>
        <p:txBody>
          <a:bodyPr wrap="none" lIns="108830" tIns="54416" rIns="108830" bIns="54416" anchor="ctr"/>
          <a:lstStyle/>
          <a:p>
            <a:pPr defTabSz="1088433"/>
            <a:r>
              <a:rPr lang="zh-CN" altLang="en-US" sz="2000" dirty="0">
                <a:solidFill>
                  <a:srgbClr val="FFFFFF"/>
                </a:solidFill>
                <a:latin typeface="微软雅黑" panose="020B0503020204020204" pitchFamily="34" charset="-122"/>
                <a:ea typeface="微软雅黑" panose="020B0503020204020204" pitchFamily="34" charset="-122"/>
              </a:rPr>
              <a:t> </a:t>
            </a:r>
          </a:p>
        </p:txBody>
      </p:sp>
      <p:sp>
        <p:nvSpPr>
          <p:cNvPr id="37" name="Text Box 14"/>
          <p:cNvSpPr txBox="1">
            <a:spLocks noChangeArrowheads="1"/>
          </p:cNvSpPr>
          <p:nvPr/>
        </p:nvSpPr>
        <p:spPr bwMode="gray">
          <a:xfrm>
            <a:off x="3007994" y="4491665"/>
            <a:ext cx="7246523" cy="417671"/>
          </a:xfrm>
          <a:prstGeom prst="rect">
            <a:avLst/>
          </a:prstGeom>
          <a:noFill/>
          <a:ln w="9525">
            <a:noFill/>
            <a:miter lim="800000"/>
            <a:headEnd/>
            <a:tailEnd/>
          </a:ln>
          <a:effectLst>
            <a:outerShdw dist="17961" dir="2700000" algn="ctr" rotWithShape="0">
              <a:srgbClr val="333333">
                <a:alpha val="50000"/>
              </a:srgbClr>
            </a:outerShdw>
          </a:effectLst>
        </p:spPr>
        <p:txBody>
          <a:bodyPr lIns="108830" tIns="54416" rIns="108830" bIns="54416" anchor="ctr">
            <a:spAutoFit/>
          </a:bodyPr>
          <a:lstStyle>
            <a:defPPr>
              <a:defRPr lang="en-US"/>
            </a:defPPr>
            <a:lvl1pPr>
              <a:defRPr sz="2000">
                <a:solidFill>
                  <a:schemeClr val="bg1"/>
                </a:solidFill>
                <a:latin typeface="微软雅黑" panose="020B0503020204020204" pitchFamily="34" charset="-122"/>
                <a:ea typeface="微软雅黑" panose="020B0503020204020204" pitchFamily="34" charset="-122"/>
              </a:defRPr>
            </a:lvl1pPr>
          </a:lstStyle>
          <a:p>
            <a:pPr defTabSz="1088433">
              <a:defRPr/>
            </a:pPr>
            <a:r>
              <a:rPr lang="zh-CN" altLang="en-US" dirty="0">
                <a:solidFill>
                  <a:srgbClr val="FFFFFF"/>
                </a:solidFill>
              </a:rPr>
              <a:t>执行脚本</a:t>
            </a:r>
          </a:p>
        </p:txBody>
      </p:sp>
      <p:sp>
        <p:nvSpPr>
          <p:cNvPr id="38" name="Text Box 14"/>
          <p:cNvSpPr txBox="1">
            <a:spLocks noChangeArrowheads="1"/>
          </p:cNvSpPr>
          <p:nvPr/>
        </p:nvSpPr>
        <p:spPr bwMode="gray">
          <a:xfrm>
            <a:off x="3007994" y="5135382"/>
            <a:ext cx="7246523" cy="417671"/>
          </a:xfrm>
          <a:prstGeom prst="rect">
            <a:avLst/>
          </a:prstGeom>
          <a:noFill/>
          <a:ln w="9525">
            <a:noFill/>
            <a:miter lim="800000"/>
            <a:headEnd/>
            <a:tailEnd/>
          </a:ln>
          <a:effectLst>
            <a:outerShdw dist="17961" dir="2700000" algn="ctr" rotWithShape="0">
              <a:srgbClr val="333333">
                <a:alpha val="50000"/>
              </a:srgbClr>
            </a:outerShdw>
          </a:effectLst>
        </p:spPr>
        <p:txBody>
          <a:bodyPr lIns="108830" tIns="54416" rIns="108830" bIns="54416" anchor="ctr">
            <a:spAutoFit/>
          </a:bodyPr>
          <a:lstStyle>
            <a:defPPr>
              <a:defRPr lang="en-US"/>
            </a:defPPr>
            <a:lvl1pPr>
              <a:defRPr sz="2000">
                <a:solidFill>
                  <a:schemeClr val="bg1"/>
                </a:solidFill>
                <a:latin typeface="微软雅黑" panose="020B0503020204020204" pitchFamily="34" charset="-122"/>
                <a:ea typeface="微软雅黑" panose="020B0503020204020204" pitchFamily="34" charset="-122"/>
              </a:defRPr>
            </a:lvl1pPr>
          </a:lstStyle>
          <a:p>
            <a:pPr defTabSz="1088433">
              <a:defRPr/>
            </a:pPr>
            <a:r>
              <a:rPr lang="zh-CN" altLang="en-US" dirty="0">
                <a:solidFill>
                  <a:srgbClr val="FFFFFF"/>
                </a:solidFill>
              </a:rPr>
              <a:t>解读报告</a:t>
            </a:r>
          </a:p>
        </p:txBody>
      </p:sp>
      <p:sp>
        <p:nvSpPr>
          <p:cNvPr id="27" name="Freeform 10">
            <a:extLst>
              <a:ext uri="{FF2B5EF4-FFF2-40B4-BE49-F238E27FC236}">
                <a16:creationId xmlns:a16="http://schemas.microsoft.com/office/drawing/2014/main" id="{3D7A536F-0425-4742-90E3-DCAAC07C10E5}"/>
              </a:ext>
            </a:extLst>
          </p:cNvPr>
          <p:cNvSpPr>
            <a:spLocks/>
          </p:cNvSpPr>
          <p:nvPr/>
        </p:nvSpPr>
        <p:spPr bwMode="gray">
          <a:xfrm>
            <a:off x="1753226" y="5706503"/>
            <a:ext cx="931212" cy="628796"/>
          </a:xfrm>
          <a:custGeom>
            <a:avLst/>
            <a:gdLst>
              <a:gd name="T0" fmla="*/ 372 w 372"/>
              <a:gd name="T1" fmla="*/ 1 h 358"/>
              <a:gd name="T2" fmla="*/ 372 w 372"/>
              <a:gd name="T3" fmla="*/ 358 h 358"/>
              <a:gd name="T4" fmla="*/ 165 w 372"/>
              <a:gd name="T5" fmla="*/ 357 h 358"/>
              <a:gd name="T6" fmla="*/ 0 w 372"/>
              <a:gd name="T7" fmla="*/ 181 h 358"/>
              <a:gd name="T8" fmla="*/ 164 w 372"/>
              <a:gd name="T9" fmla="*/ 1 h 358"/>
              <a:gd name="T10" fmla="*/ 372 w 372"/>
              <a:gd name="T11" fmla="*/ 1 h 358"/>
            </a:gdLst>
            <a:ahLst/>
            <a:cxnLst>
              <a:cxn ang="0">
                <a:pos x="T0" y="T1"/>
              </a:cxn>
              <a:cxn ang="0">
                <a:pos x="T2" y="T3"/>
              </a:cxn>
              <a:cxn ang="0">
                <a:pos x="T4" y="T5"/>
              </a:cxn>
              <a:cxn ang="0">
                <a:pos x="T6" y="T7"/>
              </a:cxn>
              <a:cxn ang="0">
                <a:pos x="T8" y="T9"/>
              </a:cxn>
              <a:cxn ang="0">
                <a:pos x="T10" y="T11"/>
              </a:cxn>
            </a:cxnLst>
            <a:rect l="0" t="0" r="r" b="b"/>
            <a:pathLst>
              <a:path w="372" h="358">
                <a:moveTo>
                  <a:pt x="372" y="1"/>
                </a:moveTo>
                <a:cubicBezTo>
                  <a:pt x="372" y="179"/>
                  <a:pt x="372" y="358"/>
                  <a:pt x="372" y="358"/>
                </a:cubicBezTo>
                <a:lnTo>
                  <a:pt x="165" y="357"/>
                </a:lnTo>
                <a:cubicBezTo>
                  <a:pt x="137" y="357"/>
                  <a:pt x="0" y="316"/>
                  <a:pt x="0" y="181"/>
                </a:cubicBezTo>
                <a:cubicBezTo>
                  <a:pt x="0" y="46"/>
                  <a:pt x="126" y="0"/>
                  <a:pt x="164" y="1"/>
                </a:cubicBezTo>
                <a:lnTo>
                  <a:pt x="372" y="1"/>
                </a:lnTo>
                <a:close/>
              </a:path>
            </a:pathLst>
          </a:custGeom>
          <a:solidFill>
            <a:srgbClr val="730000"/>
          </a:solidFill>
          <a:ln w="19050" cap="flat" cmpd="sng">
            <a:solidFill>
              <a:schemeClr val="bg1"/>
            </a:solidFill>
            <a:prstDash val="solid"/>
            <a:round/>
            <a:headEnd/>
            <a:tailEnd/>
          </a:ln>
          <a:effectLst/>
        </p:spPr>
        <p:txBody>
          <a:bodyPr wrap="none" lIns="108830" tIns="54416" rIns="108830" bIns="54416" anchor="ctr"/>
          <a:lstStyle/>
          <a:p>
            <a:pPr defTabSz="1088433"/>
            <a:r>
              <a:rPr lang="en-US" altLang="zh-CN" sz="2400" dirty="0">
                <a:solidFill>
                  <a:srgbClr val="FFFFFF"/>
                </a:solidFill>
                <a:latin typeface="微软雅黑" panose="020B0503020204020204" pitchFamily="34" charset="-122"/>
                <a:ea typeface="微软雅黑" panose="020B0503020204020204" pitchFamily="34" charset="-122"/>
              </a:rPr>
              <a:t>   </a:t>
            </a:r>
            <a:r>
              <a:rPr lang="en-US" altLang="zh-CN" sz="2000" dirty="0">
                <a:solidFill>
                  <a:srgbClr val="FFFFFF"/>
                </a:solidFill>
                <a:latin typeface="微软雅黑" panose="020B0503020204020204" pitchFamily="34" charset="-122"/>
                <a:ea typeface="微软雅黑" panose="020B0503020204020204" pitchFamily="34" charset="-122"/>
              </a:rPr>
              <a:t>7</a:t>
            </a:r>
            <a:endParaRPr lang="zh-CN" altLang="en-US" sz="2000" dirty="0">
              <a:solidFill>
                <a:srgbClr val="FFFFFF"/>
              </a:solidFill>
              <a:latin typeface="微软雅黑" panose="020B0503020204020204" pitchFamily="34" charset="-122"/>
              <a:ea typeface="微软雅黑" panose="020B0503020204020204" pitchFamily="34" charset="-122"/>
            </a:endParaRPr>
          </a:p>
        </p:txBody>
      </p:sp>
      <p:sp>
        <p:nvSpPr>
          <p:cNvPr id="31" name="Freeform 9">
            <a:extLst>
              <a:ext uri="{FF2B5EF4-FFF2-40B4-BE49-F238E27FC236}">
                <a16:creationId xmlns:a16="http://schemas.microsoft.com/office/drawing/2014/main" id="{3CE5AA4F-9C3B-4151-8818-D35D58A8DBDA}"/>
              </a:ext>
            </a:extLst>
          </p:cNvPr>
          <p:cNvSpPr>
            <a:spLocks/>
          </p:cNvSpPr>
          <p:nvPr/>
        </p:nvSpPr>
        <p:spPr bwMode="gray">
          <a:xfrm>
            <a:off x="2822072" y="5706262"/>
            <a:ext cx="7561866" cy="628796"/>
          </a:xfrm>
          <a:custGeom>
            <a:avLst/>
            <a:gdLst>
              <a:gd name="T0" fmla="*/ 0 w 2856"/>
              <a:gd name="T1" fmla="*/ 5 h 358"/>
              <a:gd name="T2" fmla="*/ 0 w 2856"/>
              <a:gd name="T3" fmla="*/ 357 h 358"/>
              <a:gd name="T4" fmla="*/ 2667 w 2856"/>
              <a:gd name="T5" fmla="*/ 357 h 358"/>
              <a:gd name="T6" fmla="*/ 2854 w 2856"/>
              <a:gd name="T7" fmla="*/ 182 h 358"/>
              <a:gd name="T8" fmla="*/ 2667 w 2856"/>
              <a:gd name="T9" fmla="*/ 0 h 358"/>
              <a:gd name="T10" fmla="*/ 0 w 2856"/>
              <a:gd name="T11" fmla="*/ 5 h 358"/>
            </a:gdLst>
            <a:ahLst/>
            <a:cxnLst>
              <a:cxn ang="0">
                <a:pos x="T0" y="T1"/>
              </a:cxn>
              <a:cxn ang="0">
                <a:pos x="T2" y="T3"/>
              </a:cxn>
              <a:cxn ang="0">
                <a:pos x="T4" y="T5"/>
              </a:cxn>
              <a:cxn ang="0">
                <a:pos x="T6" y="T7"/>
              </a:cxn>
              <a:cxn ang="0">
                <a:pos x="T8" y="T9"/>
              </a:cxn>
              <a:cxn ang="0">
                <a:pos x="T10" y="T11"/>
              </a:cxn>
            </a:cxnLst>
            <a:rect l="0" t="0" r="r" b="b"/>
            <a:pathLst>
              <a:path w="2856" h="358">
                <a:moveTo>
                  <a:pt x="0" y="5"/>
                </a:moveTo>
                <a:lnTo>
                  <a:pt x="0" y="357"/>
                </a:lnTo>
                <a:cubicBezTo>
                  <a:pt x="97" y="358"/>
                  <a:pt x="2594" y="357"/>
                  <a:pt x="2667" y="357"/>
                </a:cubicBezTo>
                <a:cubicBezTo>
                  <a:pt x="2739" y="357"/>
                  <a:pt x="2851" y="321"/>
                  <a:pt x="2854" y="182"/>
                </a:cubicBezTo>
                <a:cubicBezTo>
                  <a:pt x="2856" y="43"/>
                  <a:pt x="2755" y="0"/>
                  <a:pt x="2667" y="0"/>
                </a:cubicBezTo>
                <a:cubicBezTo>
                  <a:pt x="2579" y="0"/>
                  <a:pt x="95" y="5"/>
                  <a:pt x="0" y="5"/>
                </a:cubicBezTo>
                <a:close/>
              </a:path>
            </a:pathLst>
          </a:custGeom>
          <a:solidFill>
            <a:srgbClr val="730000"/>
          </a:solidFill>
          <a:ln w="19050" cap="flat" cmpd="sng">
            <a:solidFill>
              <a:schemeClr val="bg1"/>
            </a:solidFill>
            <a:prstDash val="solid"/>
            <a:round/>
            <a:headEnd/>
            <a:tailEnd/>
          </a:ln>
          <a:effectLst/>
        </p:spPr>
        <p:txBody>
          <a:bodyPr wrap="none" lIns="108830" tIns="54416" rIns="108830" bIns="54416" anchor="ctr"/>
          <a:lstStyle/>
          <a:p>
            <a:pPr defTabSz="1088433"/>
            <a:r>
              <a:rPr lang="zh-CN" altLang="en-US" sz="2000">
                <a:solidFill>
                  <a:srgbClr val="FFFFFF"/>
                </a:solidFill>
                <a:latin typeface="微软雅黑" panose="020B0503020204020204" pitchFamily="34" charset="-122"/>
                <a:ea typeface="微软雅黑" panose="020B0503020204020204" pitchFamily="34" charset="-122"/>
              </a:rPr>
              <a:t>  展望与建议</a:t>
            </a:r>
            <a:endParaRPr lang="zh-CN" altLang="en-US" sz="2000" dirty="0">
              <a:solidFill>
                <a:srgbClr val="FFFFFF"/>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7207882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814676E-7CEC-450D-8290-17C6541E6578}"/>
              </a:ext>
            </a:extLst>
          </p:cNvPr>
          <p:cNvSpPr>
            <a:spLocks noGrp="1"/>
          </p:cNvSpPr>
          <p:nvPr>
            <p:ph type="title"/>
          </p:nvPr>
        </p:nvSpPr>
        <p:spPr/>
        <p:txBody>
          <a:bodyPr/>
          <a:lstStyle/>
          <a:p>
            <a:r>
              <a:rPr lang="zh-CN" altLang="en-US" dirty="0"/>
              <a:t>测试理论方法：</a:t>
            </a:r>
            <a:r>
              <a:rPr lang="en-US" altLang="zh-CN" dirty="0"/>
              <a:t>ATDD </a:t>
            </a:r>
            <a:r>
              <a:rPr lang="zh-CN" altLang="en-US" dirty="0"/>
              <a:t>（</a:t>
            </a:r>
            <a:r>
              <a:rPr lang="en-US" altLang="zh-CN" dirty="0"/>
              <a:t> acceptance test-driven development </a:t>
            </a:r>
            <a:r>
              <a:rPr lang="zh-CN" altLang="en-US" dirty="0"/>
              <a:t>）</a:t>
            </a:r>
          </a:p>
        </p:txBody>
      </p:sp>
      <p:sp>
        <p:nvSpPr>
          <p:cNvPr id="3" name="内容占位符 2">
            <a:extLst>
              <a:ext uri="{FF2B5EF4-FFF2-40B4-BE49-F238E27FC236}">
                <a16:creationId xmlns:a16="http://schemas.microsoft.com/office/drawing/2014/main" id="{FFC56097-1053-45AF-B645-4B67002A47E8}"/>
              </a:ext>
            </a:extLst>
          </p:cNvPr>
          <p:cNvSpPr>
            <a:spLocks noGrp="1"/>
          </p:cNvSpPr>
          <p:nvPr>
            <p:ph idx="1"/>
          </p:nvPr>
        </p:nvSpPr>
        <p:spPr>
          <a:xfrm>
            <a:off x="858567" y="1510065"/>
            <a:ext cx="10473278" cy="859240"/>
          </a:xfrm>
        </p:spPr>
        <p:txBody>
          <a:bodyPr/>
          <a:lstStyle/>
          <a:p>
            <a:pPr marL="0" indent="0">
              <a:buNone/>
            </a:pPr>
            <a:r>
              <a:rPr lang="en-US" altLang="zh-CN" b="1" dirty="0"/>
              <a:t>Robot Framework </a:t>
            </a:r>
            <a:r>
              <a:rPr lang="zh-CN" altLang="en-US" dirty="0"/>
              <a:t>框架是一个通用的测试自动化框架</a:t>
            </a:r>
            <a:r>
              <a:rPr lang="en-US" altLang="zh-CN" dirty="0"/>
              <a:t>, </a:t>
            </a:r>
            <a:r>
              <a:rPr lang="zh-CN" altLang="en-US" dirty="0"/>
              <a:t>用于验收测试和验收测试驱动的开发 </a:t>
            </a:r>
            <a:r>
              <a:rPr lang="en-US" altLang="zh-CN" dirty="0"/>
              <a:t>(ATDD)</a:t>
            </a:r>
            <a:r>
              <a:rPr lang="zh-CN" altLang="en-US" dirty="0"/>
              <a:t>。它具有易于使用的表格测试数据语法</a:t>
            </a:r>
            <a:r>
              <a:rPr lang="en-US" altLang="zh-CN" dirty="0"/>
              <a:t>, </a:t>
            </a:r>
            <a:r>
              <a:rPr lang="zh-CN" altLang="en-US" dirty="0"/>
              <a:t>并利用关键字驱动的测试方法。它的测试功能可以通过使用 </a:t>
            </a:r>
            <a:r>
              <a:rPr lang="en-US" altLang="zh-CN" dirty="0"/>
              <a:t>Python </a:t>
            </a:r>
            <a:r>
              <a:rPr lang="zh-CN" altLang="en-US" dirty="0"/>
              <a:t>或 </a:t>
            </a:r>
            <a:r>
              <a:rPr lang="en-US" altLang="zh-CN" dirty="0"/>
              <a:t>Java </a:t>
            </a:r>
            <a:r>
              <a:rPr lang="zh-CN" altLang="en-US" dirty="0"/>
              <a:t>实现的测试库来扩展</a:t>
            </a:r>
            <a:r>
              <a:rPr lang="en-US" altLang="zh-CN" dirty="0"/>
              <a:t>, </a:t>
            </a:r>
            <a:r>
              <a:rPr lang="zh-CN" altLang="en-US" dirty="0"/>
              <a:t>用户可以用与创建测试用例相同的语法来创建新的 </a:t>
            </a:r>
            <a:r>
              <a:rPr lang="en-US" altLang="zh-CN" dirty="0"/>
              <a:t>higher-level </a:t>
            </a:r>
            <a:r>
              <a:rPr lang="zh-CN" altLang="en-US" dirty="0"/>
              <a:t>关键字。</a:t>
            </a:r>
          </a:p>
        </p:txBody>
      </p:sp>
      <p:sp>
        <p:nvSpPr>
          <p:cNvPr id="4" name="灯片编号占位符 3">
            <a:extLst>
              <a:ext uri="{FF2B5EF4-FFF2-40B4-BE49-F238E27FC236}">
                <a16:creationId xmlns:a16="http://schemas.microsoft.com/office/drawing/2014/main" id="{0700C4FE-7016-41DE-A520-CC4EC2606330}"/>
              </a:ext>
            </a:extLst>
          </p:cNvPr>
          <p:cNvSpPr>
            <a:spLocks noGrp="1"/>
          </p:cNvSpPr>
          <p:nvPr>
            <p:ph type="sldNum" sz="quarter" idx="10"/>
          </p:nvPr>
        </p:nvSpPr>
        <p:spPr/>
        <p:txBody>
          <a:bodyPr/>
          <a:lstStyle/>
          <a:p>
            <a:pPr>
              <a:defRPr/>
            </a:pPr>
            <a:r>
              <a:rPr lang="zh-CN" altLang="en-US">
                <a:solidFill>
                  <a:srgbClr val="777777"/>
                </a:solidFill>
              </a:rPr>
              <a:t> </a:t>
            </a:r>
            <a:fld id="{91E94C5F-FFDE-4FE9-B93A-CE1327B92135}" type="slidenum">
              <a:rPr lang="zh-CN" altLang="en-US" smtClean="0">
                <a:solidFill>
                  <a:srgbClr val="777777"/>
                </a:solidFill>
              </a:rPr>
              <a:pPr>
                <a:defRPr/>
              </a:pPr>
              <a:t>20</a:t>
            </a:fld>
            <a:r>
              <a:rPr lang="en-US" altLang="zh-CN">
                <a:solidFill>
                  <a:srgbClr val="777777"/>
                </a:solidFill>
              </a:rPr>
              <a:t> </a:t>
            </a:r>
            <a:endParaRPr lang="en-US" altLang="zh-CN" dirty="0">
              <a:solidFill>
                <a:srgbClr val="777777"/>
              </a:solidFill>
            </a:endParaRPr>
          </a:p>
        </p:txBody>
      </p:sp>
      <p:pic>
        <p:nvPicPr>
          <p:cNvPr id="7" name="图片 6">
            <a:extLst>
              <a:ext uri="{FF2B5EF4-FFF2-40B4-BE49-F238E27FC236}">
                <a16:creationId xmlns:a16="http://schemas.microsoft.com/office/drawing/2014/main" id="{820D2E01-4563-4191-935B-883F372EA7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96224" y="2300233"/>
            <a:ext cx="7705725" cy="4314825"/>
          </a:xfrm>
          <a:prstGeom prst="rect">
            <a:avLst/>
          </a:prstGeom>
        </p:spPr>
      </p:pic>
      <p:pic>
        <p:nvPicPr>
          <p:cNvPr id="9" name="图片 8">
            <a:extLst>
              <a:ext uri="{FF2B5EF4-FFF2-40B4-BE49-F238E27FC236}">
                <a16:creationId xmlns:a16="http://schemas.microsoft.com/office/drawing/2014/main" id="{592F2748-980B-4F45-A125-6A813EBB87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9124" y="3092141"/>
            <a:ext cx="3467100" cy="2731008"/>
          </a:xfrm>
          <a:prstGeom prst="rect">
            <a:avLst/>
          </a:prstGeom>
        </p:spPr>
      </p:pic>
    </p:spTree>
    <p:extLst>
      <p:ext uri="{BB962C8B-B14F-4D97-AF65-F5344CB8AC3E}">
        <p14:creationId xmlns:p14="http://schemas.microsoft.com/office/powerpoint/2010/main" val="15989448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50240" y="760301"/>
            <a:ext cx="9627372" cy="581160"/>
          </a:xfrm>
        </p:spPr>
        <p:txBody>
          <a:bodyPr/>
          <a:lstStyle/>
          <a:p>
            <a:r>
              <a:rPr lang="en-US" altLang="zh-CN" sz="2400" dirty="0">
                <a:solidFill>
                  <a:schemeClr val="tx1">
                    <a:lumMod val="95000"/>
                    <a:lumOff val="5000"/>
                  </a:schemeClr>
                </a:solidFill>
                <a:latin typeface="微软雅黑" panose="020B0503020204020204" pitchFamily="34" charset="-122"/>
                <a:ea typeface="微软雅黑" panose="020B0503020204020204" pitchFamily="34" charset="-122"/>
              </a:rPr>
              <a:t>3</a:t>
            </a:r>
            <a:r>
              <a:rPr lang="zh-CN" altLang="en-US" sz="2400" dirty="0">
                <a:solidFill>
                  <a:schemeClr val="tx1">
                    <a:lumMod val="95000"/>
                    <a:lumOff val="5000"/>
                  </a:schemeClr>
                </a:solidFill>
                <a:latin typeface="微软雅黑" panose="020B0503020204020204" pitchFamily="34" charset="-122"/>
                <a:ea typeface="微软雅黑" panose="020B0503020204020204" pitchFamily="34" charset="-122"/>
              </a:rPr>
              <a:t>、</a:t>
            </a:r>
            <a:r>
              <a:rPr lang="zh-CN" altLang="en-US" sz="2400" dirty="0">
                <a:solidFill>
                  <a:schemeClr val="tx1">
                    <a:lumMod val="95000"/>
                    <a:lumOff val="5000"/>
                  </a:schemeClr>
                </a:solidFill>
              </a:rPr>
              <a:t>测试用例管理</a:t>
            </a:r>
            <a:endParaRPr lang="zh-CN" altLang="en-US" sz="2400" dirty="0">
              <a:solidFill>
                <a:schemeClr val="tx1">
                  <a:lumMod val="95000"/>
                  <a:lumOff val="5000"/>
                </a:schemeClr>
              </a:solidFill>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pPr>
              <a:defRPr/>
            </a:pPr>
            <a:r>
              <a:rPr lang="zh-CN" altLang="en-US">
                <a:solidFill>
                  <a:srgbClr val="777777"/>
                </a:solidFill>
              </a:rPr>
              <a:t> </a:t>
            </a:r>
            <a:fld id="{91E94C5F-FFDE-4FE9-B93A-CE1327B92135}" type="slidenum">
              <a:rPr lang="zh-CN" altLang="en-US" smtClean="0">
                <a:solidFill>
                  <a:srgbClr val="777777"/>
                </a:solidFill>
              </a:rPr>
              <a:pPr>
                <a:defRPr/>
              </a:pPr>
              <a:t>21</a:t>
            </a:fld>
            <a:r>
              <a:rPr lang="en-US" altLang="zh-CN">
                <a:solidFill>
                  <a:srgbClr val="777777"/>
                </a:solidFill>
              </a:rPr>
              <a:t> </a:t>
            </a:r>
            <a:endParaRPr lang="en-US" altLang="zh-CN" dirty="0">
              <a:solidFill>
                <a:srgbClr val="777777"/>
              </a:solidFill>
            </a:endParaRPr>
          </a:p>
        </p:txBody>
      </p:sp>
      <p:sp>
        <p:nvSpPr>
          <p:cNvPr id="5" name="内容占位符 2">
            <a:extLst>
              <a:ext uri="{FF2B5EF4-FFF2-40B4-BE49-F238E27FC236}">
                <a16:creationId xmlns:a16="http://schemas.microsoft.com/office/drawing/2014/main" id="{1B812A0C-FECC-4ADA-9B7F-8605CCBCF26A}"/>
              </a:ext>
            </a:extLst>
          </p:cNvPr>
          <p:cNvSpPr txBox="1">
            <a:spLocks/>
          </p:cNvSpPr>
          <p:nvPr/>
        </p:nvSpPr>
        <p:spPr bwMode="auto">
          <a:xfrm>
            <a:off x="779706" y="1370161"/>
            <a:ext cx="10730123" cy="868850"/>
          </a:xfrm>
          <a:prstGeom prst="rect">
            <a:avLst/>
          </a:prstGeom>
          <a:noFill/>
          <a:ln w="9525">
            <a:noFill/>
            <a:miter lim="800000"/>
            <a:headEnd/>
            <a:tailEnd/>
          </a:ln>
        </p:spPr>
        <p:txBody>
          <a:bodyPr vert="horz" wrap="square" lIns="92058" tIns="46029" rIns="92058" bIns="46029" numCol="1" anchor="t" anchorCtr="0" compatLnSpc="1">
            <a:prstTxWarp prst="textNoShape">
              <a:avLst/>
            </a:prstTxWarp>
          </a:bodyPr>
          <a:lstStyle>
            <a:lvl1pPr marL="168264" indent="-168264" algn="l" rtl="0" eaLnBrk="0" fontAlgn="base" hangingPunct="0">
              <a:spcBef>
                <a:spcPct val="20000"/>
              </a:spcBef>
              <a:spcAft>
                <a:spcPct val="0"/>
              </a:spcAft>
              <a:buClr>
                <a:schemeClr val="tx2"/>
              </a:buClr>
              <a:buFont typeface="Wingdings" pitchFamily="2" charset="2"/>
              <a:buChar char="§"/>
              <a:defRPr sz="1500">
                <a:solidFill>
                  <a:schemeClr val="tx1"/>
                </a:solidFill>
                <a:latin typeface="+mn-lt"/>
                <a:ea typeface="+mn-ea"/>
                <a:cs typeface="+mn-cs"/>
              </a:defRPr>
            </a:lvl1pPr>
            <a:lvl2pPr marL="628610" indent="-171439" algn="l" rtl="0" eaLnBrk="0" fontAlgn="base" hangingPunct="0">
              <a:spcBef>
                <a:spcPct val="20000"/>
              </a:spcBef>
              <a:spcAft>
                <a:spcPct val="0"/>
              </a:spcAft>
              <a:buClr>
                <a:schemeClr val="tx1"/>
              </a:buClr>
              <a:buFont typeface="Arial" charset="0"/>
              <a:buChar char="–"/>
              <a:defRPr sz="1400">
                <a:solidFill>
                  <a:schemeClr val="tx1"/>
                </a:solidFill>
                <a:latin typeface="+mn-lt"/>
                <a:cs typeface="+mn-cs"/>
              </a:defRPr>
            </a:lvl2pPr>
            <a:lvl3pPr marL="1085781" indent="-171439" algn="l" rtl="0" eaLnBrk="0" fontAlgn="base" hangingPunct="0">
              <a:spcBef>
                <a:spcPct val="20000"/>
              </a:spcBef>
              <a:spcAft>
                <a:spcPct val="0"/>
              </a:spcAft>
              <a:buClr>
                <a:schemeClr val="tx2"/>
              </a:buClr>
              <a:buFont typeface="Wingdings" pitchFamily="2" charset="2"/>
              <a:buChar char="§"/>
              <a:defRPr sz="1200">
                <a:solidFill>
                  <a:schemeClr val="tx1"/>
                </a:solidFill>
                <a:latin typeface="+mn-lt"/>
                <a:cs typeface="+mn-cs"/>
              </a:defRPr>
            </a:lvl3pPr>
            <a:lvl4pPr marL="1542951" indent="-171439" algn="l" rtl="0" eaLnBrk="0" fontAlgn="base" hangingPunct="0">
              <a:spcBef>
                <a:spcPct val="20000"/>
              </a:spcBef>
              <a:spcAft>
                <a:spcPct val="0"/>
              </a:spcAft>
              <a:buClr>
                <a:schemeClr val="tx1"/>
              </a:buClr>
              <a:buFont typeface="Arial" charset="0"/>
              <a:buChar char="–"/>
              <a:defRPr sz="1200">
                <a:solidFill>
                  <a:schemeClr val="tx1"/>
                </a:solidFill>
                <a:latin typeface="+mn-lt"/>
                <a:cs typeface="+mn-cs"/>
              </a:defRPr>
            </a:lvl4pPr>
            <a:lvl5pPr marL="2000122" indent="-171439" algn="l" rtl="0" eaLnBrk="0" fontAlgn="base" hangingPunct="0">
              <a:spcBef>
                <a:spcPct val="20000"/>
              </a:spcBef>
              <a:spcAft>
                <a:spcPct val="0"/>
              </a:spcAft>
              <a:buClr>
                <a:schemeClr val="tx2"/>
              </a:buClr>
              <a:buFont typeface="Wingdings" pitchFamily="2" charset="2"/>
              <a:buChar char="§"/>
              <a:defRPr sz="1200">
                <a:solidFill>
                  <a:schemeClr val="tx1"/>
                </a:solidFill>
                <a:latin typeface="+mn-lt"/>
                <a:cs typeface="+mn-cs"/>
              </a:defRPr>
            </a:lvl5pPr>
            <a:lvl6pPr marL="2457293" indent="-171439" algn="l" rtl="0" fontAlgn="base">
              <a:spcBef>
                <a:spcPct val="20000"/>
              </a:spcBef>
              <a:spcAft>
                <a:spcPct val="0"/>
              </a:spcAft>
              <a:buClr>
                <a:schemeClr val="tx2"/>
              </a:buClr>
              <a:buFont typeface="Wingdings" pitchFamily="2" charset="2"/>
              <a:buChar char="§"/>
              <a:defRPr sz="1200">
                <a:solidFill>
                  <a:schemeClr val="tx1"/>
                </a:solidFill>
                <a:latin typeface="+mn-lt"/>
                <a:cs typeface="+mn-cs"/>
              </a:defRPr>
            </a:lvl6pPr>
            <a:lvl7pPr marL="2914463" indent="-171439" algn="l" rtl="0" fontAlgn="base">
              <a:spcBef>
                <a:spcPct val="20000"/>
              </a:spcBef>
              <a:spcAft>
                <a:spcPct val="0"/>
              </a:spcAft>
              <a:buClr>
                <a:schemeClr val="tx2"/>
              </a:buClr>
              <a:buFont typeface="Wingdings" pitchFamily="2" charset="2"/>
              <a:buChar char="§"/>
              <a:defRPr sz="1200">
                <a:solidFill>
                  <a:schemeClr val="tx1"/>
                </a:solidFill>
                <a:latin typeface="+mn-lt"/>
                <a:cs typeface="+mn-cs"/>
              </a:defRPr>
            </a:lvl7pPr>
            <a:lvl8pPr marL="3371634" indent="-171439" algn="l" rtl="0" fontAlgn="base">
              <a:spcBef>
                <a:spcPct val="20000"/>
              </a:spcBef>
              <a:spcAft>
                <a:spcPct val="0"/>
              </a:spcAft>
              <a:buClr>
                <a:schemeClr val="tx2"/>
              </a:buClr>
              <a:buFont typeface="Wingdings" pitchFamily="2" charset="2"/>
              <a:buChar char="§"/>
              <a:defRPr sz="1200">
                <a:solidFill>
                  <a:schemeClr val="tx1"/>
                </a:solidFill>
                <a:latin typeface="+mn-lt"/>
                <a:cs typeface="+mn-cs"/>
              </a:defRPr>
            </a:lvl8pPr>
            <a:lvl9pPr marL="3828805" indent="-171439" algn="l" rtl="0" fontAlgn="base">
              <a:spcBef>
                <a:spcPct val="20000"/>
              </a:spcBef>
              <a:spcAft>
                <a:spcPct val="0"/>
              </a:spcAft>
              <a:buClr>
                <a:schemeClr val="tx2"/>
              </a:buClr>
              <a:buFont typeface="Wingdings" pitchFamily="2" charset="2"/>
              <a:buChar char="§"/>
              <a:defRPr sz="1200">
                <a:solidFill>
                  <a:schemeClr val="tx1"/>
                </a:solidFill>
                <a:latin typeface="+mn-lt"/>
                <a:cs typeface="+mn-cs"/>
              </a:defRPr>
            </a:lvl9pPr>
          </a:lstStyle>
          <a:p>
            <a:pPr marL="0" indent="0">
              <a:buFont typeface="Wingdings" pitchFamily="2" charset="2"/>
              <a:buNone/>
            </a:pPr>
            <a:r>
              <a:rPr lang="zh-CN" altLang="en-US" b="0" kern="0" dirty="0"/>
              <a:t>基于功能模块，业务流程组织和管理测试用例脚本；可以理解为测试脚本（自动化测试用例）是对手工测试用力的翻译。</a:t>
            </a:r>
            <a:endParaRPr lang="en-US" altLang="zh-CN" b="0" kern="0" dirty="0"/>
          </a:p>
          <a:p>
            <a:pPr marL="0" indent="0">
              <a:buFont typeface="Wingdings" pitchFamily="2" charset="2"/>
              <a:buNone/>
            </a:pPr>
            <a:r>
              <a:rPr lang="zh-CN" altLang="en-US" b="0" kern="0" dirty="0"/>
              <a:t>将主要的测试步骤，活动，检查点抽象为关键字，测试数据实例化为参数列表。覆盖某个功能，某个测试计划的脚本可以整理为一个测试集；我们使用 </a:t>
            </a:r>
            <a:r>
              <a:rPr lang="en-US" altLang="zh-CN" kern="0" dirty="0" err="1"/>
              <a:t>tid</a:t>
            </a:r>
            <a:r>
              <a:rPr lang="en-US" altLang="zh-CN" kern="0" dirty="0"/>
              <a:t> </a:t>
            </a:r>
            <a:r>
              <a:rPr lang="zh-CN" altLang="en-US" b="0" kern="0" dirty="0"/>
              <a:t>和</a:t>
            </a:r>
            <a:r>
              <a:rPr lang="zh-CN" altLang="en-US" kern="0" dirty="0"/>
              <a:t>命名规则 </a:t>
            </a:r>
            <a:r>
              <a:rPr lang="zh-CN" altLang="en-US" b="0" kern="0" dirty="0"/>
              <a:t>实现测试用例管理</a:t>
            </a:r>
          </a:p>
        </p:txBody>
      </p:sp>
      <p:pic>
        <p:nvPicPr>
          <p:cNvPr id="9" name="图片 8">
            <a:extLst>
              <a:ext uri="{FF2B5EF4-FFF2-40B4-BE49-F238E27FC236}">
                <a16:creationId xmlns:a16="http://schemas.microsoft.com/office/drawing/2014/main" id="{EEE27DFA-8D18-4419-91DB-ECE8DBDAE178}"/>
              </a:ext>
            </a:extLst>
          </p:cNvPr>
          <p:cNvPicPr>
            <a:picLocks noChangeAspect="1"/>
          </p:cNvPicPr>
          <p:nvPr/>
        </p:nvPicPr>
        <p:blipFill>
          <a:blip r:embed="rId2"/>
          <a:stretch>
            <a:fillRect/>
          </a:stretch>
        </p:blipFill>
        <p:spPr>
          <a:xfrm>
            <a:off x="1417668" y="2239012"/>
            <a:ext cx="9713628" cy="4598348"/>
          </a:xfrm>
          <a:prstGeom prst="rect">
            <a:avLst/>
          </a:prstGeom>
        </p:spPr>
      </p:pic>
    </p:spTree>
    <p:extLst>
      <p:ext uri="{BB962C8B-B14F-4D97-AF65-F5344CB8AC3E}">
        <p14:creationId xmlns:p14="http://schemas.microsoft.com/office/powerpoint/2010/main" val="5853688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p:txBody>
          <a:bodyPr/>
          <a:lstStyle/>
          <a:p>
            <a:pPr>
              <a:defRPr/>
            </a:pPr>
            <a:r>
              <a:rPr lang="zh-CN" altLang="en-US">
                <a:solidFill>
                  <a:srgbClr val="777777"/>
                </a:solidFill>
              </a:rPr>
              <a:t> </a:t>
            </a:r>
            <a:fld id="{91E94C5F-FFDE-4FE9-B93A-CE1327B92135}" type="slidenum">
              <a:rPr lang="zh-CN" altLang="en-US" smtClean="0">
                <a:solidFill>
                  <a:srgbClr val="777777"/>
                </a:solidFill>
              </a:rPr>
              <a:pPr>
                <a:defRPr/>
              </a:pPr>
              <a:t>22</a:t>
            </a:fld>
            <a:r>
              <a:rPr lang="en-US" altLang="zh-CN">
                <a:solidFill>
                  <a:srgbClr val="777777"/>
                </a:solidFill>
              </a:rPr>
              <a:t> </a:t>
            </a:r>
            <a:endParaRPr lang="en-US" altLang="zh-CN" dirty="0">
              <a:solidFill>
                <a:srgbClr val="777777"/>
              </a:solidFill>
            </a:endParaRPr>
          </a:p>
        </p:txBody>
      </p:sp>
      <p:sp>
        <p:nvSpPr>
          <p:cNvPr id="5" name="标题 1">
            <a:extLst>
              <a:ext uri="{FF2B5EF4-FFF2-40B4-BE49-F238E27FC236}">
                <a16:creationId xmlns:a16="http://schemas.microsoft.com/office/drawing/2014/main" id="{563F6CB6-B899-4D9C-ABD2-142BDC7B94B1}"/>
              </a:ext>
            </a:extLst>
          </p:cNvPr>
          <p:cNvSpPr>
            <a:spLocks noGrp="1"/>
          </p:cNvSpPr>
          <p:nvPr>
            <p:ph type="title"/>
          </p:nvPr>
        </p:nvSpPr>
        <p:spPr>
          <a:xfrm>
            <a:off x="711200" y="760301"/>
            <a:ext cx="9627372" cy="581160"/>
          </a:xfrm>
        </p:spPr>
        <p:txBody>
          <a:bodyPr/>
          <a:lstStyle/>
          <a:p>
            <a:r>
              <a:rPr lang="zh-CN" altLang="en-US" sz="2400" dirty="0"/>
              <a:t>测试用例命名方法</a:t>
            </a:r>
            <a:endParaRPr lang="zh-CN" altLang="en-US" sz="2400" dirty="0">
              <a:solidFill>
                <a:schemeClr val="tx1">
                  <a:lumMod val="95000"/>
                  <a:lumOff val="5000"/>
                </a:schemeClr>
              </a:solidFill>
              <a:latin typeface="微软雅黑" panose="020B0503020204020204" pitchFamily="34" charset="-122"/>
              <a:ea typeface="微软雅黑" panose="020B0503020204020204" pitchFamily="34" charset="-122"/>
            </a:endParaRPr>
          </a:p>
        </p:txBody>
      </p:sp>
      <p:pic>
        <p:nvPicPr>
          <p:cNvPr id="8" name="图片 7">
            <a:extLst>
              <a:ext uri="{FF2B5EF4-FFF2-40B4-BE49-F238E27FC236}">
                <a16:creationId xmlns:a16="http://schemas.microsoft.com/office/drawing/2014/main" id="{B19DAEB4-957C-4C20-909C-EDDADCD12B6C}"/>
              </a:ext>
            </a:extLst>
          </p:cNvPr>
          <p:cNvPicPr>
            <a:picLocks noChangeAspect="1"/>
          </p:cNvPicPr>
          <p:nvPr/>
        </p:nvPicPr>
        <p:blipFill>
          <a:blip r:embed="rId2"/>
          <a:stretch>
            <a:fillRect/>
          </a:stretch>
        </p:blipFill>
        <p:spPr>
          <a:xfrm>
            <a:off x="1329954" y="1499258"/>
            <a:ext cx="9530503" cy="4958003"/>
          </a:xfrm>
          <a:prstGeom prst="rect">
            <a:avLst/>
          </a:prstGeom>
        </p:spPr>
      </p:pic>
    </p:spTree>
    <p:extLst>
      <p:ext uri="{BB962C8B-B14F-4D97-AF65-F5344CB8AC3E}">
        <p14:creationId xmlns:p14="http://schemas.microsoft.com/office/powerpoint/2010/main" val="38667515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416579-9BB9-491D-95C6-7DAD260E7508}"/>
              </a:ext>
            </a:extLst>
          </p:cNvPr>
          <p:cNvSpPr>
            <a:spLocks noGrp="1"/>
          </p:cNvSpPr>
          <p:nvPr>
            <p:ph type="title"/>
          </p:nvPr>
        </p:nvSpPr>
        <p:spPr/>
        <p:txBody>
          <a:bodyPr/>
          <a:lstStyle/>
          <a:p>
            <a:r>
              <a:rPr lang="en-US" altLang="zh-CN" dirty="0" err="1"/>
              <a:t>Tid</a:t>
            </a:r>
            <a:r>
              <a:rPr lang="en-US" altLang="zh-CN" dirty="0"/>
              <a:t> </a:t>
            </a:r>
            <a:r>
              <a:rPr lang="zh-CN" altLang="en-US" dirty="0"/>
              <a:t>规则</a:t>
            </a:r>
          </a:p>
        </p:txBody>
      </p:sp>
      <p:sp>
        <p:nvSpPr>
          <p:cNvPr id="4" name="灯片编号占位符 3">
            <a:extLst>
              <a:ext uri="{FF2B5EF4-FFF2-40B4-BE49-F238E27FC236}">
                <a16:creationId xmlns:a16="http://schemas.microsoft.com/office/drawing/2014/main" id="{FED712EC-7BC5-4B7E-BA83-E2A073CBE831}"/>
              </a:ext>
            </a:extLst>
          </p:cNvPr>
          <p:cNvSpPr>
            <a:spLocks noGrp="1"/>
          </p:cNvSpPr>
          <p:nvPr>
            <p:ph type="sldNum" sz="quarter" idx="10"/>
          </p:nvPr>
        </p:nvSpPr>
        <p:spPr/>
        <p:txBody>
          <a:bodyPr/>
          <a:lstStyle/>
          <a:p>
            <a:pPr>
              <a:defRPr/>
            </a:pPr>
            <a:r>
              <a:rPr lang="zh-CN" altLang="en-US">
                <a:solidFill>
                  <a:srgbClr val="777777"/>
                </a:solidFill>
              </a:rPr>
              <a:t> </a:t>
            </a:r>
            <a:fld id="{91E94C5F-FFDE-4FE9-B93A-CE1327B92135}" type="slidenum">
              <a:rPr lang="zh-CN" altLang="en-US" smtClean="0">
                <a:solidFill>
                  <a:srgbClr val="777777"/>
                </a:solidFill>
              </a:rPr>
              <a:pPr>
                <a:defRPr/>
              </a:pPr>
              <a:t>23</a:t>
            </a:fld>
            <a:r>
              <a:rPr lang="en-US" altLang="zh-CN">
                <a:solidFill>
                  <a:srgbClr val="777777"/>
                </a:solidFill>
              </a:rPr>
              <a:t> </a:t>
            </a:r>
            <a:endParaRPr lang="en-US" altLang="zh-CN" dirty="0">
              <a:solidFill>
                <a:srgbClr val="777777"/>
              </a:solidFill>
            </a:endParaRPr>
          </a:p>
        </p:txBody>
      </p:sp>
      <p:pic>
        <p:nvPicPr>
          <p:cNvPr id="5" name="图片 4">
            <a:extLst>
              <a:ext uri="{FF2B5EF4-FFF2-40B4-BE49-F238E27FC236}">
                <a16:creationId xmlns:a16="http://schemas.microsoft.com/office/drawing/2014/main" id="{CC3A25F5-535F-4C32-9BFE-C01EEF6BEFB2}"/>
              </a:ext>
            </a:extLst>
          </p:cNvPr>
          <p:cNvPicPr>
            <a:picLocks noChangeAspect="1"/>
          </p:cNvPicPr>
          <p:nvPr/>
        </p:nvPicPr>
        <p:blipFill>
          <a:blip r:embed="rId2"/>
          <a:stretch>
            <a:fillRect/>
          </a:stretch>
        </p:blipFill>
        <p:spPr>
          <a:xfrm>
            <a:off x="778797" y="1651667"/>
            <a:ext cx="8410575" cy="4019550"/>
          </a:xfrm>
          <a:prstGeom prst="rect">
            <a:avLst/>
          </a:prstGeom>
        </p:spPr>
      </p:pic>
      <p:pic>
        <p:nvPicPr>
          <p:cNvPr id="6" name="图片 5">
            <a:extLst>
              <a:ext uri="{FF2B5EF4-FFF2-40B4-BE49-F238E27FC236}">
                <a16:creationId xmlns:a16="http://schemas.microsoft.com/office/drawing/2014/main" id="{7C5900B4-1F73-4D61-9DD9-57162A1FC77A}"/>
              </a:ext>
            </a:extLst>
          </p:cNvPr>
          <p:cNvPicPr>
            <a:picLocks noChangeAspect="1"/>
          </p:cNvPicPr>
          <p:nvPr/>
        </p:nvPicPr>
        <p:blipFill>
          <a:blip r:embed="rId3"/>
          <a:stretch>
            <a:fillRect/>
          </a:stretch>
        </p:blipFill>
        <p:spPr>
          <a:xfrm>
            <a:off x="8802592" y="1289162"/>
            <a:ext cx="3121184" cy="5123830"/>
          </a:xfrm>
          <a:prstGeom prst="rect">
            <a:avLst/>
          </a:prstGeom>
        </p:spPr>
      </p:pic>
    </p:spTree>
    <p:extLst>
      <p:ext uri="{BB962C8B-B14F-4D97-AF65-F5344CB8AC3E}">
        <p14:creationId xmlns:p14="http://schemas.microsoft.com/office/powerpoint/2010/main" val="32798029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p:txBody>
          <a:bodyPr/>
          <a:lstStyle/>
          <a:p>
            <a:pPr>
              <a:defRPr/>
            </a:pPr>
            <a:r>
              <a:rPr lang="zh-CN" altLang="en-US">
                <a:solidFill>
                  <a:srgbClr val="777777"/>
                </a:solidFill>
              </a:rPr>
              <a:t> </a:t>
            </a:r>
            <a:fld id="{91E94C5F-FFDE-4FE9-B93A-CE1327B92135}" type="slidenum">
              <a:rPr lang="zh-CN" altLang="en-US" smtClean="0">
                <a:solidFill>
                  <a:srgbClr val="777777"/>
                </a:solidFill>
              </a:rPr>
              <a:pPr>
                <a:defRPr/>
              </a:pPr>
              <a:t>24</a:t>
            </a:fld>
            <a:r>
              <a:rPr lang="en-US" altLang="zh-CN">
                <a:solidFill>
                  <a:srgbClr val="777777"/>
                </a:solidFill>
              </a:rPr>
              <a:t> </a:t>
            </a:r>
            <a:endParaRPr lang="en-US" altLang="zh-CN" dirty="0">
              <a:solidFill>
                <a:srgbClr val="777777"/>
              </a:solidFill>
            </a:endParaRPr>
          </a:p>
        </p:txBody>
      </p:sp>
      <p:sp>
        <p:nvSpPr>
          <p:cNvPr id="5" name="标题 1">
            <a:extLst>
              <a:ext uri="{FF2B5EF4-FFF2-40B4-BE49-F238E27FC236}">
                <a16:creationId xmlns:a16="http://schemas.microsoft.com/office/drawing/2014/main" id="{26AEB89F-89F3-436D-B5F7-218219A82DEF}"/>
              </a:ext>
            </a:extLst>
          </p:cNvPr>
          <p:cNvSpPr>
            <a:spLocks noGrp="1"/>
          </p:cNvSpPr>
          <p:nvPr>
            <p:ph type="title"/>
          </p:nvPr>
        </p:nvSpPr>
        <p:spPr>
          <a:xfrm>
            <a:off x="711200" y="760301"/>
            <a:ext cx="9627372" cy="581160"/>
          </a:xfrm>
        </p:spPr>
        <p:txBody>
          <a:bodyPr/>
          <a:lstStyle/>
          <a:p>
            <a:r>
              <a:rPr lang="en-US" altLang="zh-CN" sz="2400" dirty="0">
                <a:solidFill>
                  <a:schemeClr val="tx1">
                    <a:lumMod val="95000"/>
                    <a:lumOff val="5000"/>
                  </a:schemeClr>
                </a:solidFill>
                <a:latin typeface="微软雅黑" panose="020B0503020204020204" pitchFamily="34" charset="-122"/>
                <a:ea typeface="微软雅黑" panose="020B0503020204020204" pitchFamily="34" charset="-122"/>
              </a:rPr>
              <a:t>4</a:t>
            </a:r>
            <a:r>
              <a:rPr lang="zh-CN" altLang="en-US" sz="2400" dirty="0">
                <a:solidFill>
                  <a:schemeClr val="tx1">
                    <a:lumMod val="95000"/>
                    <a:lumOff val="5000"/>
                  </a:schemeClr>
                </a:solidFill>
                <a:latin typeface="微软雅黑" panose="020B0503020204020204" pitchFamily="34" charset="-122"/>
                <a:ea typeface="微软雅黑" panose="020B0503020204020204" pitchFamily="34" charset="-122"/>
              </a:rPr>
              <a:t>、</a:t>
            </a:r>
            <a:r>
              <a:rPr lang="zh-CN" altLang="en-US" sz="2400" dirty="0">
                <a:solidFill>
                  <a:schemeClr val="tx1">
                    <a:lumMod val="95000"/>
                    <a:lumOff val="5000"/>
                  </a:schemeClr>
                </a:solidFill>
              </a:rPr>
              <a:t>编写脚本</a:t>
            </a:r>
            <a:endParaRPr lang="zh-CN" altLang="en-US" sz="2400" dirty="0">
              <a:solidFill>
                <a:schemeClr val="tx1">
                  <a:lumMod val="95000"/>
                  <a:lumOff val="5000"/>
                </a:schemeClr>
              </a:solidFill>
              <a:latin typeface="微软雅黑" panose="020B0503020204020204" pitchFamily="34" charset="-122"/>
              <a:ea typeface="微软雅黑" panose="020B0503020204020204" pitchFamily="34" charset="-122"/>
            </a:endParaRPr>
          </a:p>
        </p:txBody>
      </p:sp>
      <p:pic>
        <p:nvPicPr>
          <p:cNvPr id="9" name="图片 8">
            <a:extLst>
              <a:ext uri="{FF2B5EF4-FFF2-40B4-BE49-F238E27FC236}">
                <a16:creationId xmlns:a16="http://schemas.microsoft.com/office/drawing/2014/main" id="{251F7F81-ABEC-4126-BC98-E09967315FCC}"/>
              </a:ext>
            </a:extLst>
          </p:cNvPr>
          <p:cNvPicPr>
            <a:picLocks noChangeAspect="1"/>
          </p:cNvPicPr>
          <p:nvPr/>
        </p:nvPicPr>
        <p:blipFill>
          <a:blip r:embed="rId2"/>
          <a:stretch>
            <a:fillRect/>
          </a:stretch>
        </p:blipFill>
        <p:spPr>
          <a:xfrm>
            <a:off x="235712" y="1536192"/>
            <a:ext cx="6991350" cy="5078866"/>
          </a:xfrm>
          <a:prstGeom prst="rect">
            <a:avLst/>
          </a:prstGeom>
        </p:spPr>
      </p:pic>
      <p:pic>
        <p:nvPicPr>
          <p:cNvPr id="8" name="图片 7">
            <a:extLst>
              <a:ext uri="{FF2B5EF4-FFF2-40B4-BE49-F238E27FC236}">
                <a16:creationId xmlns:a16="http://schemas.microsoft.com/office/drawing/2014/main" id="{6A64E0DE-1E94-45FF-9677-49997A0C4D09}"/>
              </a:ext>
            </a:extLst>
          </p:cNvPr>
          <p:cNvPicPr>
            <a:picLocks noChangeAspect="1"/>
          </p:cNvPicPr>
          <p:nvPr/>
        </p:nvPicPr>
        <p:blipFill>
          <a:blip r:embed="rId3"/>
          <a:stretch>
            <a:fillRect/>
          </a:stretch>
        </p:blipFill>
        <p:spPr>
          <a:xfrm>
            <a:off x="5524886" y="1328854"/>
            <a:ext cx="6772275" cy="5298810"/>
          </a:xfrm>
          <a:prstGeom prst="rect">
            <a:avLst/>
          </a:prstGeom>
        </p:spPr>
      </p:pic>
    </p:spTree>
    <p:extLst>
      <p:ext uri="{BB962C8B-B14F-4D97-AF65-F5344CB8AC3E}">
        <p14:creationId xmlns:p14="http://schemas.microsoft.com/office/powerpoint/2010/main" val="32948698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p:txBody>
          <a:bodyPr/>
          <a:lstStyle/>
          <a:p>
            <a:pPr>
              <a:defRPr/>
            </a:pPr>
            <a:r>
              <a:rPr lang="zh-CN" altLang="en-US">
                <a:solidFill>
                  <a:srgbClr val="777777"/>
                </a:solidFill>
              </a:rPr>
              <a:t> </a:t>
            </a:r>
            <a:fld id="{91E94C5F-FFDE-4FE9-B93A-CE1327B92135}" type="slidenum">
              <a:rPr lang="zh-CN" altLang="en-US" smtClean="0">
                <a:solidFill>
                  <a:srgbClr val="777777"/>
                </a:solidFill>
              </a:rPr>
              <a:pPr>
                <a:defRPr/>
              </a:pPr>
              <a:t>25</a:t>
            </a:fld>
            <a:r>
              <a:rPr lang="en-US" altLang="zh-CN">
                <a:solidFill>
                  <a:srgbClr val="777777"/>
                </a:solidFill>
              </a:rPr>
              <a:t> </a:t>
            </a:r>
            <a:endParaRPr lang="en-US" altLang="zh-CN" dirty="0">
              <a:solidFill>
                <a:srgbClr val="777777"/>
              </a:solidFill>
            </a:endParaRPr>
          </a:p>
        </p:txBody>
      </p:sp>
      <p:sp>
        <p:nvSpPr>
          <p:cNvPr id="5" name="标题 1">
            <a:extLst>
              <a:ext uri="{FF2B5EF4-FFF2-40B4-BE49-F238E27FC236}">
                <a16:creationId xmlns:a16="http://schemas.microsoft.com/office/drawing/2014/main" id="{964C268A-2036-4382-913F-2BBC62581191}"/>
              </a:ext>
            </a:extLst>
          </p:cNvPr>
          <p:cNvSpPr>
            <a:spLocks noGrp="1"/>
          </p:cNvSpPr>
          <p:nvPr>
            <p:ph type="title"/>
          </p:nvPr>
        </p:nvSpPr>
        <p:spPr>
          <a:xfrm>
            <a:off x="597058" y="674841"/>
            <a:ext cx="9627372" cy="581160"/>
          </a:xfrm>
        </p:spPr>
        <p:txBody>
          <a:bodyPr/>
          <a:lstStyle/>
          <a:p>
            <a:r>
              <a:rPr lang="en-US" altLang="zh-CN" sz="2400" dirty="0">
                <a:solidFill>
                  <a:schemeClr val="tx1">
                    <a:lumMod val="95000"/>
                    <a:lumOff val="5000"/>
                  </a:schemeClr>
                </a:solidFill>
                <a:latin typeface="微软雅黑" panose="020B0503020204020204" pitchFamily="34" charset="-122"/>
                <a:ea typeface="微软雅黑" panose="020B0503020204020204" pitchFamily="34" charset="-122"/>
              </a:rPr>
              <a:t>5</a:t>
            </a:r>
            <a:r>
              <a:rPr lang="zh-CN" altLang="en-US" sz="2400" dirty="0">
                <a:solidFill>
                  <a:schemeClr val="tx1">
                    <a:lumMod val="95000"/>
                    <a:lumOff val="5000"/>
                  </a:schemeClr>
                </a:solidFill>
                <a:latin typeface="微软雅黑" panose="020B0503020204020204" pitchFamily="34" charset="-122"/>
                <a:ea typeface="微软雅黑" panose="020B0503020204020204" pitchFamily="34" charset="-122"/>
              </a:rPr>
              <a:t>、</a:t>
            </a:r>
            <a:r>
              <a:rPr lang="zh-CN" altLang="en-US" sz="2400" dirty="0">
                <a:solidFill>
                  <a:schemeClr val="tx1">
                    <a:lumMod val="95000"/>
                    <a:lumOff val="5000"/>
                  </a:schemeClr>
                </a:solidFill>
              </a:rPr>
              <a:t>执行脚本</a:t>
            </a:r>
            <a:endParaRPr lang="zh-CN" altLang="en-US" sz="2400" dirty="0">
              <a:solidFill>
                <a:schemeClr val="tx1">
                  <a:lumMod val="95000"/>
                  <a:lumOff val="5000"/>
                </a:schemeClr>
              </a:solidFill>
              <a:latin typeface="微软雅黑" panose="020B0503020204020204" pitchFamily="34" charset="-122"/>
              <a:ea typeface="微软雅黑" panose="020B0503020204020204" pitchFamily="34" charset="-122"/>
            </a:endParaRPr>
          </a:p>
        </p:txBody>
      </p:sp>
      <p:pic>
        <p:nvPicPr>
          <p:cNvPr id="7" name="图片 6">
            <a:extLst>
              <a:ext uri="{FF2B5EF4-FFF2-40B4-BE49-F238E27FC236}">
                <a16:creationId xmlns:a16="http://schemas.microsoft.com/office/drawing/2014/main" id="{DE0962F0-F49F-421F-AA1E-12B8EFFDAD0B}"/>
              </a:ext>
            </a:extLst>
          </p:cNvPr>
          <p:cNvPicPr>
            <a:picLocks noChangeAspect="1"/>
          </p:cNvPicPr>
          <p:nvPr/>
        </p:nvPicPr>
        <p:blipFill>
          <a:blip r:embed="rId2"/>
          <a:stretch>
            <a:fillRect/>
          </a:stretch>
        </p:blipFill>
        <p:spPr>
          <a:xfrm>
            <a:off x="1157239" y="1422247"/>
            <a:ext cx="9875934" cy="4762500"/>
          </a:xfrm>
          <a:prstGeom prst="rect">
            <a:avLst/>
          </a:prstGeom>
        </p:spPr>
      </p:pic>
    </p:spTree>
    <p:extLst>
      <p:ext uri="{BB962C8B-B14F-4D97-AF65-F5344CB8AC3E}">
        <p14:creationId xmlns:p14="http://schemas.microsoft.com/office/powerpoint/2010/main" val="8036313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98564F-5333-4579-B726-25320610B40C}"/>
              </a:ext>
            </a:extLst>
          </p:cNvPr>
          <p:cNvSpPr>
            <a:spLocks noGrp="1"/>
          </p:cNvSpPr>
          <p:nvPr>
            <p:ph type="title"/>
          </p:nvPr>
        </p:nvSpPr>
        <p:spPr>
          <a:xfrm>
            <a:off x="672011" y="611022"/>
            <a:ext cx="7630741" cy="581160"/>
          </a:xfrm>
        </p:spPr>
        <p:txBody>
          <a:bodyPr/>
          <a:lstStyle/>
          <a:p>
            <a:r>
              <a:rPr lang="en-US" altLang="zh-CN" dirty="0">
                <a:solidFill>
                  <a:schemeClr val="tx1">
                    <a:lumMod val="95000"/>
                    <a:lumOff val="5000"/>
                  </a:schemeClr>
                </a:solidFill>
                <a:latin typeface="微软雅黑" panose="020B0503020204020204" pitchFamily="34" charset="-122"/>
                <a:ea typeface="微软雅黑" panose="020B0503020204020204" pitchFamily="34" charset="-122"/>
              </a:rPr>
              <a:t>6</a:t>
            </a:r>
            <a:r>
              <a:rPr lang="zh-CN" altLang="en-US" dirty="0">
                <a:solidFill>
                  <a:schemeClr val="tx1">
                    <a:lumMod val="95000"/>
                    <a:lumOff val="5000"/>
                  </a:schemeClr>
                </a:solidFill>
                <a:latin typeface="微软雅黑" panose="020B0503020204020204" pitchFamily="34" charset="-122"/>
                <a:ea typeface="微软雅黑" panose="020B0503020204020204" pitchFamily="34" charset="-122"/>
              </a:rPr>
              <a:t>、</a:t>
            </a:r>
            <a:r>
              <a:rPr lang="zh-CN" altLang="en-US" dirty="0">
                <a:solidFill>
                  <a:schemeClr val="tx1">
                    <a:lumMod val="95000"/>
                    <a:lumOff val="5000"/>
                  </a:schemeClr>
                </a:solidFill>
              </a:rPr>
              <a:t>解读报告</a:t>
            </a:r>
          </a:p>
        </p:txBody>
      </p:sp>
      <p:sp>
        <p:nvSpPr>
          <p:cNvPr id="4" name="灯片编号占位符 3">
            <a:extLst>
              <a:ext uri="{FF2B5EF4-FFF2-40B4-BE49-F238E27FC236}">
                <a16:creationId xmlns:a16="http://schemas.microsoft.com/office/drawing/2014/main" id="{C2C31ABE-4B63-4259-932E-3EA7EB54AB10}"/>
              </a:ext>
            </a:extLst>
          </p:cNvPr>
          <p:cNvSpPr>
            <a:spLocks noGrp="1"/>
          </p:cNvSpPr>
          <p:nvPr>
            <p:ph type="sldNum" sz="quarter" idx="10"/>
          </p:nvPr>
        </p:nvSpPr>
        <p:spPr/>
        <p:txBody>
          <a:bodyPr/>
          <a:lstStyle/>
          <a:p>
            <a:pPr>
              <a:defRPr/>
            </a:pPr>
            <a:r>
              <a:rPr lang="zh-CN" altLang="en-US">
                <a:solidFill>
                  <a:srgbClr val="777777"/>
                </a:solidFill>
              </a:rPr>
              <a:t> </a:t>
            </a:r>
            <a:fld id="{91E94C5F-FFDE-4FE9-B93A-CE1327B92135}" type="slidenum">
              <a:rPr lang="zh-CN" altLang="en-US" smtClean="0">
                <a:solidFill>
                  <a:srgbClr val="777777"/>
                </a:solidFill>
              </a:rPr>
              <a:pPr>
                <a:defRPr/>
              </a:pPr>
              <a:t>26</a:t>
            </a:fld>
            <a:r>
              <a:rPr lang="en-US" altLang="zh-CN">
                <a:solidFill>
                  <a:srgbClr val="777777"/>
                </a:solidFill>
              </a:rPr>
              <a:t> </a:t>
            </a:r>
            <a:endParaRPr lang="en-US" altLang="zh-CN" dirty="0">
              <a:solidFill>
                <a:srgbClr val="777777"/>
              </a:solidFill>
            </a:endParaRPr>
          </a:p>
        </p:txBody>
      </p:sp>
      <p:pic>
        <p:nvPicPr>
          <p:cNvPr id="5" name="图片 4">
            <a:extLst>
              <a:ext uri="{FF2B5EF4-FFF2-40B4-BE49-F238E27FC236}">
                <a16:creationId xmlns:a16="http://schemas.microsoft.com/office/drawing/2014/main" id="{A632B9BF-3C4E-4A87-8272-C57E6EB547FF}"/>
              </a:ext>
            </a:extLst>
          </p:cNvPr>
          <p:cNvPicPr>
            <a:picLocks noChangeAspect="1"/>
          </p:cNvPicPr>
          <p:nvPr/>
        </p:nvPicPr>
        <p:blipFill>
          <a:blip r:embed="rId2"/>
          <a:stretch>
            <a:fillRect/>
          </a:stretch>
        </p:blipFill>
        <p:spPr>
          <a:xfrm>
            <a:off x="877406" y="1297439"/>
            <a:ext cx="10302658" cy="5317619"/>
          </a:xfrm>
          <a:prstGeom prst="rect">
            <a:avLst/>
          </a:prstGeom>
        </p:spPr>
      </p:pic>
    </p:spTree>
    <p:extLst>
      <p:ext uri="{BB962C8B-B14F-4D97-AF65-F5344CB8AC3E}">
        <p14:creationId xmlns:p14="http://schemas.microsoft.com/office/powerpoint/2010/main" val="14657161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zh-CN" altLang="en-US" sz="2800" dirty="0">
                <a:latin typeface="黑体" panose="02010609060101010101" pitchFamily="49" charset="-122"/>
                <a:ea typeface="黑体" panose="02010609060101010101" pitchFamily="49" charset="-122"/>
              </a:rPr>
              <a:t>展望</a:t>
            </a:r>
            <a:endParaRPr lang="en-US" altLang="zh-CN" sz="2800" dirty="0">
              <a:latin typeface="黑体" panose="02010609060101010101" pitchFamily="49" charset="-122"/>
              <a:ea typeface="黑体" panose="02010609060101010101" pitchFamily="49" charset="-122"/>
            </a:endParaRPr>
          </a:p>
          <a:p>
            <a:pPr lvl="1"/>
            <a:r>
              <a:rPr lang="zh-CN" altLang="en-US" sz="2700" dirty="0">
                <a:latin typeface="黑体" panose="02010609060101010101" pitchFamily="49" charset="-122"/>
                <a:ea typeface="黑体" panose="02010609060101010101" pitchFamily="49" charset="-122"/>
              </a:rPr>
              <a:t>自动化回归测试</a:t>
            </a:r>
          </a:p>
          <a:p>
            <a:pPr lvl="1"/>
            <a:r>
              <a:rPr lang="zh-CN" altLang="en-US" sz="2700" dirty="0">
                <a:latin typeface="黑体" panose="02010609060101010101" pitchFamily="49" charset="-122"/>
                <a:ea typeface="黑体" panose="02010609060101010101" pitchFamily="49" charset="-122"/>
              </a:rPr>
              <a:t>全流程自动化和持续集成</a:t>
            </a:r>
            <a:endParaRPr lang="en-US" altLang="zh-CN" sz="2700" dirty="0">
              <a:latin typeface="黑体" panose="02010609060101010101" pitchFamily="49" charset="-122"/>
              <a:ea typeface="黑体" panose="02010609060101010101" pitchFamily="49" charset="-122"/>
            </a:endParaRPr>
          </a:p>
          <a:p>
            <a:pPr lvl="1"/>
            <a:r>
              <a:rPr lang="zh-CN" altLang="en-US" sz="2700" dirty="0">
                <a:latin typeface="黑体" panose="02010609060101010101" pitchFamily="49" charset="-122"/>
                <a:ea typeface="黑体" panose="02010609060101010101" pitchFamily="49" charset="-122"/>
              </a:rPr>
              <a:t>自动化平台建设</a:t>
            </a:r>
            <a:endParaRPr lang="en-US" altLang="zh-CN" sz="2700" dirty="0">
              <a:latin typeface="黑体" panose="02010609060101010101" pitchFamily="49" charset="-122"/>
              <a:ea typeface="黑体" panose="02010609060101010101" pitchFamily="49" charset="-122"/>
            </a:endParaRPr>
          </a:p>
          <a:p>
            <a:r>
              <a:rPr lang="zh-CN" altLang="en-US" sz="2800" dirty="0">
                <a:latin typeface="黑体" panose="02010609060101010101" pitchFamily="49" charset="-122"/>
                <a:ea typeface="黑体" panose="02010609060101010101" pitchFamily="49" charset="-122"/>
              </a:rPr>
              <a:t>建议</a:t>
            </a:r>
            <a:endParaRPr lang="en-US" altLang="zh-CN" sz="2800" dirty="0">
              <a:latin typeface="黑体" panose="02010609060101010101" pitchFamily="49" charset="-122"/>
              <a:ea typeface="黑体" panose="02010609060101010101" pitchFamily="49" charset="-122"/>
            </a:endParaRPr>
          </a:p>
          <a:p>
            <a:pPr>
              <a:buFont typeface="Wingdings" panose="05000000000000000000" pitchFamily="2" charset="2"/>
              <a:buChar char="Ø"/>
            </a:pPr>
            <a:endParaRPr lang="en-US" altLang="zh-CN" b="1" dirty="0"/>
          </a:p>
          <a:p>
            <a:pPr>
              <a:buFont typeface="Wingdings" panose="05000000000000000000" pitchFamily="2" charset="2"/>
              <a:buChar char="Ø"/>
            </a:pPr>
            <a:endParaRPr lang="en-US" altLang="zh-CN" b="1" dirty="0"/>
          </a:p>
          <a:p>
            <a:endParaRPr lang="en-US" altLang="zh-CN" b="1" dirty="0"/>
          </a:p>
        </p:txBody>
      </p:sp>
      <p:sp>
        <p:nvSpPr>
          <p:cNvPr id="4" name="灯片编号占位符 3"/>
          <p:cNvSpPr>
            <a:spLocks noGrp="1"/>
          </p:cNvSpPr>
          <p:nvPr>
            <p:ph type="sldNum" sz="quarter" idx="10"/>
          </p:nvPr>
        </p:nvSpPr>
        <p:spPr/>
        <p:txBody>
          <a:bodyPr/>
          <a:lstStyle/>
          <a:p>
            <a:pPr>
              <a:defRPr/>
            </a:pPr>
            <a:r>
              <a:rPr lang="zh-CN" altLang="en-US">
                <a:solidFill>
                  <a:srgbClr val="777777"/>
                </a:solidFill>
              </a:rPr>
              <a:t> </a:t>
            </a:r>
            <a:fld id="{91E94C5F-FFDE-4FE9-B93A-CE1327B92135}" type="slidenum">
              <a:rPr lang="zh-CN" altLang="en-US" smtClean="0">
                <a:solidFill>
                  <a:srgbClr val="777777"/>
                </a:solidFill>
              </a:rPr>
              <a:pPr>
                <a:defRPr/>
              </a:pPr>
              <a:t>27</a:t>
            </a:fld>
            <a:r>
              <a:rPr lang="en-US" altLang="zh-CN">
                <a:solidFill>
                  <a:srgbClr val="777777"/>
                </a:solidFill>
              </a:rPr>
              <a:t> </a:t>
            </a:r>
            <a:endParaRPr lang="en-US" altLang="zh-CN" dirty="0">
              <a:solidFill>
                <a:srgbClr val="777777"/>
              </a:solidFill>
            </a:endParaRPr>
          </a:p>
        </p:txBody>
      </p:sp>
      <p:sp>
        <p:nvSpPr>
          <p:cNvPr id="5" name="标题 1">
            <a:extLst>
              <a:ext uri="{FF2B5EF4-FFF2-40B4-BE49-F238E27FC236}">
                <a16:creationId xmlns:a16="http://schemas.microsoft.com/office/drawing/2014/main" id="{C764FD22-BF37-4B33-82E2-8D748FC601E7}"/>
              </a:ext>
            </a:extLst>
          </p:cNvPr>
          <p:cNvSpPr>
            <a:spLocks noGrp="1"/>
          </p:cNvSpPr>
          <p:nvPr>
            <p:ph type="title"/>
          </p:nvPr>
        </p:nvSpPr>
        <p:spPr>
          <a:xfrm>
            <a:off x="633634" y="674841"/>
            <a:ext cx="9627372" cy="581160"/>
          </a:xfrm>
        </p:spPr>
        <p:txBody>
          <a:bodyPr/>
          <a:lstStyle/>
          <a:p>
            <a:r>
              <a:rPr lang="zh-CN" altLang="en-US" sz="2400" dirty="0">
                <a:solidFill>
                  <a:schemeClr val="tx1">
                    <a:lumMod val="95000"/>
                    <a:lumOff val="5000"/>
                  </a:schemeClr>
                </a:solidFill>
                <a:latin typeface="微软雅黑" panose="020B0503020204020204" pitchFamily="34" charset="-122"/>
                <a:ea typeface="微软雅黑" panose="020B0503020204020204" pitchFamily="34" charset="-122"/>
              </a:rPr>
              <a:t>展望与建议</a:t>
            </a:r>
          </a:p>
        </p:txBody>
      </p:sp>
    </p:spTree>
    <p:extLst>
      <p:ext uri="{BB962C8B-B14F-4D97-AF65-F5344CB8AC3E}">
        <p14:creationId xmlns:p14="http://schemas.microsoft.com/office/powerpoint/2010/main" val="275413104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5"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chemeClr val="tx1"/>
                </a:solidFill>
                <a:latin typeface="Arial" charset="0"/>
                <a:ea typeface="宋体" charset="-122"/>
              </a:defRPr>
            </a:lvl1pPr>
            <a:lvl2pPr marL="742902" indent="-285732" eaLnBrk="0" hangingPunct="0">
              <a:defRPr sz="2400" b="1">
                <a:solidFill>
                  <a:schemeClr val="tx1"/>
                </a:solidFill>
                <a:latin typeface="Arial" charset="0"/>
                <a:ea typeface="宋体" charset="-122"/>
              </a:defRPr>
            </a:lvl2pPr>
            <a:lvl3pPr marL="1142927" indent="-228585" eaLnBrk="0" hangingPunct="0">
              <a:defRPr sz="2400" b="1">
                <a:solidFill>
                  <a:schemeClr val="tx1"/>
                </a:solidFill>
                <a:latin typeface="Arial" charset="0"/>
                <a:ea typeface="宋体" charset="-122"/>
              </a:defRPr>
            </a:lvl3pPr>
            <a:lvl4pPr marL="1600098" indent="-228585" eaLnBrk="0" hangingPunct="0">
              <a:defRPr sz="2400" b="1">
                <a:solidFill>
                  <a:schemeClr val="tx1"/>
                </a:solidFill>
                <a:latin typeface="Arial" charset="0"/>
                <a:ea typeface="宋体" charset="-122"/>
              </a:defRPr>
            </a:lvl4pPr>
            <a:lvl5pPr marL="2057268" indent="-228585" eaLnBrk="0" hangingPunct="0">
              <a:defRPr sz="2400" b="1">
                <a:solidFill>
                  <a:schemeClr val="tx1"/>
                </a:solidFill>
                <a:latin typeface="Arial" charset="0"/>
                <a:ea typeface="宋体" charset="-122"/>
              </a:defRPr>
            </a:lvl5pPr>
            <a:lvl6pPr marL="2514439" indent="-228585" eaLnBrk="0" fontAlgn="base" hangingPunct="0">
              <a:spcBef>
                <a:spcPct val="0"/>
              </a:spcBef>
              <a:spcAft>
                <a:spcPct val="0"/>
              </a:spcAft>
              <a:defRPr sz="2400" b="1">
                <a:solidFill>
                  <a:schemeClr val="tx1"/>
                </a:solidFill>
                <a:latin typeface="Arial" charset="0"/>
                <a:ea typeface="宋体" charset="-122"/>
              </a:defRPr>
            </a:lvl6pPr>
            <a:lvl7pPr marL="2971610" indent="-228585" eaLnBrk="0" fontAlgn="base" hangingPunct="0">
              <a:spcBef>
                <a:spcPct val="0"/>
              </a:spcBef>
              <a:spcAft>
                <a:spcPct val="0"/>
              </a:spcAft>
              <a:defRPr sz="2400" b="1">
                <a:solidFill>
                  <a:schemeClr val="tx1"/>
                </a:solidFill>
                <a:latin typeface="Arial" charset="0"/>
                <a:ea typeface="宋体" charset="-122"/>
              </a:defRPr>
            </a:lvl7pPr>
            <a:lvl8pPr marL="3428781" indent="-228585" eaLnBrk="0" fontAlgn="base" hangingPunct="0">
              <a:spcBef>
                <a:spcPct val="0"/>
              </a:spcBef>
              <a:spcAft>
                <a:spcPct val="0"/>
              </a:spcAft>
              <a:defRPr sz="2400" b="1">
                <a:solidFill>
                  <a:schemeClr val="tx1"/>
                </a:solidFill>
                <a:latin typeface="Arial" charset="0"/>
                <a:ea typeface="宋体" charset="-122"/>
              </a:defRPr>
            </a:lvl8pPr>
            <a:lvl9pPr marL="3885951" indent="-228585" eaLnBrk="0" fontAlgn="base" hangingPunct="0">
              <a:spcBef>
                <a:spcPct val="0"/>
              </a:spcBef>
              <a:spcAft>
                <a:spcPct val="0"/>
              </a:spcAft>
              <a:defRPr sz="2400" b="1">
                <a:solidFill>
                  <a:schemeClr val="tx1"/>
                </a:solidFill>
                <a:latin typeface="Arial" charset="0"/>
                <a:ea typeface="宋体" charset="-122"/>
              </a:defRPr>
            </a:lvl9pPr>
          </a:lstStyle>
          <a:p>
            <a:pPr eaLnBrk="1" hangingPunct="1"/>
            <a:r>
              <a:rPr lang="zh-CN" altLang="en-US" sz="1000">
                <a:solidFill>
                  <a:srgbClr val="777777"/>
                </a:solidFill>
              </a:rPr>
              <a:t> </a:t>
            </a:r>
            <a:fld id="{FDA8AB98-3003-4A19-B80A-831B9C1DBDAC}" type="slidenum">
              <a:rPr lang="zh-CN" altLang="en-US" sz="1000">
                <a:solidFill>
                  <a:srgbClr val="777777"/>
                </a:solidFill>
              </a:rPr>
              <a:pPr eaLnBrk="1" hangingPunct="1"/>
              <a:t>28</a:t>
            </a:fld>
            <a:r>
              <a:rPr lang="en-US" altLang="zh-CN" sz="1000">
                <a:solidFill>
                  <a:srgbClr val="777777"/>
                </a:solidFill>
              </a:rPr>
              <a:t> </a:t>
            </a:r>
          </a:p>
        </p:txBody>
      </p:sp>
      <p:pic>
        <p:nvPicPr>
          <p:cNvPr id="6" name="图片 5">
            <a:extLst>
              <a:ext uri="{FF2B5EF4-FFF2-40B4-BE49-F238E27FC236}">
                <a16:creationId xmlns:a16="http://schemas.microsoft.com/office/drawing/2014/main" id="{C9FD04C0-D231-451F-9524-0E2BBC4763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0413" cy="6859588"/>
          </a:xfrm>
          <a:prstGeom prst="rect">
            <a:avLst/>
          </a:prstGeom>
        </p:spPr>
      </p:pic>
      <p:sp>
        <p:nvSpPr>
          <p:cNvPr id="28674" name="内容占位符 2"/>
          <p:cNvSpPr>
            <a:spLocks noGrp="1"/>
          </p:cNvSpPr>
          <p:nvPr>
            <p:ph idx="1"/>
          </p:nvPr>
        </p:nvSpPr>
        <p:spPr>
          <a:xfrm>
            <a:off x="923355" y="2594437"/>
            <a:ext cx="10586189" cy="1999384"/>
          </a:xfrm>
        </p:spPr>
        <p:txBody>
          <a:bodyPr anchor="ctr"/>
          <a:lstStyle/>
          <a:p>
            <a:pPr algn="ctr">
              <a:buFont typeface="Wingdings" pitchFamily="2" charset="2"/>
              <a:buNone/>
            </a:pPr>
            <a:r>
              <a:rPr lang="zh-CN" altLang="en-US" sz="7200" b="1" dirty="0">
                <a:solidFill>
                  <a:schemeClr val="bg1"/>
                </a:solidFill>
                <a:latin typeface="华文彩云" panose="02010800040101010101" pitchFamily="2" charset="-122"/>
                <a:ea typeface="华文彩云" panose="02010800040101010101" pitchFamily="2" charset="-122"/>
              </a:rPr>
              <a:t>谢 谢！</a:t>
            </a:r>
          </a:p>
        </p:txBody>
      </p:sp>
    </p:spTree>
    <p:extLst>
      <p:ext uri="{BB962C8B-B14F-4D97-AF65-F5344CB8AC3E}">
        <p14:creationId xmlns:p14="http://schemas.microsoft.com/office/powerpoint/2010/main" val="155528958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81318C-6D78-450D-9674-4ED60FA7608C}"/>
              </a:ext>
            </a:extLst>
          </p:cNvPr>
          <p:cNvSpPr>
            <a:spLocks noGrp="1"/>
          </p:cNvSpPr>
          <p:nvPr>
            <p:ph type="title"/>
          </p:nvPr>
        </p:nvSpPr>
        <p:spPr/>
        <p:txBody>
          <a:bodyPr/>
          <a:lstStyle/>
          <a:p>
            <a:r>
              <a:rPr lang="zh-CN" altLang="en-US" dirty="0"/>
              <a:t>资源商城后台业务流程（时序图）</a:t>
            </a:r>
          </a:p>
        </p:txBody>
      </p:sp>
      <p:sp>
        <p:nvSpPr>
          <p:cNvPr id="4" name="灯片编号占位符 3">
            <a:extLst>
              <a:ext uri="{FF2B5EF4-FFF2-40B4-BE49-F238E27FC236}">
                <a16:creationId xmlns:a16="http://schemas.microsoft.com/office/drawing/2014/main" id="{2D02E405-1E7F-4C92-83C0-D498723C16D9}"/>
              </a:ext>
            </a:extLst>
          </p:cNvPr>
          <p:cNvSpPr>
            <a:spLocks noGrp="1"/>
          </p:cNvSpPr>
          <p:nvPr>
            <p:ph type="sldNum" sz="quarter" idx="10"/>
          </p:nvPr>
        </p:nvSpPr>
        <p:spPr/>
        <p:txBody>
          <a:bodyPr/>
          <a:lstStyle/>
          <a:p>
            <a:pPr>
              <a:defRPr/>
            </a:pPr>
            <a:r>
              <a:rPr lang="zh-CN" altLang="en-US">
                <a:solidFill>
                  <a:srgbClr val="777777"/>
                </a:solidFill>
              </a:rPr>
              <a:t> </a:t>
            </a:r>
            <a:fld id="{91E94C5F-FFDE-4FE9-B93A-CE1327B92135}" type="slidenum">
              <a:rPr lang="zh-CN" altLang="en-US" smtClean="0">
                <a:solidFill>
                  <a:srgbClr val="777777"/>
                </a:solidFill>
              </a:rPr>
              <a:pPr>
                <a:defRPr/>
              </a:pPr>
              <a:t>29</a:t>
            </a:fld>
            <a:r>
              <a:rPr lang="en-US" altLang="zh-CN">
                <a:solidFill>
                  <a:srgbClr val="777777"/>
                </a:solidFill>
              </a:rPr>
              <a:t> </a:t>
            </a:r>
            <a:endParaRPr lang="en-US" altLang="zh-CN" dirty="0">
              <a:solidFill>
                <a:srgbClr val="777777"/>
              </a:solidFill>
            </a:endParaRPr>
          </a:p>
        </p:txBody>
      </p:sp>
      <p:pic>
        <p:nvPicPr>
          <p:cNvPr id="9" name="图片 8">
            <a:extLst>
              <a:ext uri="{FF2B5EF4-FFF2-40B4-BE49-F238E27FC236}">
                <a16:creationId xmlns:a16="http://schemas.microsoft.com/office/drawing/2014/main" id="{D8A694B7-F3F5-4659-98DC-B88615159137}"/>
              </a:ext>
            </a:extLst>
          </p:cNvPr>
          <p:cNvPicPr>
            <a:picLocks noChangeAspect="1"/>
          </p:cNvPicPr>
          <p:nvPr/>
        </p:nvPicPr>
        <p:blipFill>
          <a:blip r:embed="rId2"/>
          <a:stretch>
            <a:fillRect/>
          </a:stretch>
        </p:blipFill>
        <p:spPr>
          <a:xfrm>
            <a:off x="269201" y="1987343"/>
            <a:ext cx="11652009" cy="4392360"/>
          </a:xfrm>
          <a:prstGeom prst="rect">
            <a:avLst/>
          </a:prstGeom>
        </p:spPr>
      </p:pic>
    </p:spTree>
    <p:extLst>
      <p:ext uri="{BB962C8B-B14F-4D97-AF65-F5344CB8AC3E}">
        <p14:creationId xmlns:p14="http://schemas.microsoft.com/office/powerpoint/2010/main" val="11065103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64896" y="760301"/>
            <a:ext cx="9627372" cy="581160"/>
          </a:xfrm>
        </p:spPr>
        <p:txBody>
          <a:bodyPr/>
          <a:lstStyle/>
          <a:p>
            <a:r>
              <a:rPr lang="en-US" altLang="zh-CN" sz="2400" dirty="0">
                <a:solidFill>
                  <a:schemeClr val="tx1">
                    <a:lumMod val="95000"/>
                    <a:lumOff val="5000"/>
                  </a:schemeClr>
                </a:solidFill>
                <a:latin typeface="微软雅黑" panose="020B0503020204020204" pitchFamily="34" charset="-122"/>
                <a:ea typeface="微软雅黑" panose="020B0503020204020204" pitchFamily="34" charset="-122"/>
              </a:rPr>
              <a:t>1</a:t>
            </a:r>
            <a:r>
              <a:rPr lang="zh-CN" altLang="en-US" sz="2400" dirty="0">
                <a:solidFill>
                  <a:schemeClr val="tx1">
                    <a:lumMod val="95000"/>
                    <a:lumOff val="5000"/>
                  </a:schemeClr>
                </a:solidFill>
                <a:latin typeface="微软雅黑" panose="020B0503020204020204" pitchFamily="34" charset="-122"/>
                <a:ea typeface="微软雅黑" panose="020B0503020204020204" pitchFamily="34" charset="-122"/>
              </a:rPr>
              <a:t>、自动化测试环境演示 </a:t>
            </a:r>
          </a:p>
        </p:txBody>
      </p:sp>
      <p:sp>
        <p:nvSpPr>
          <p:cNvPr id="4" name="灯片编号占位符 3"/>
          <p:cNvSpPr>
            <a:spLocks noGrp="1"/>
          </p:cNvSpPr>
          <p:nvPr>
            <p:ph type="sldNum" sz="quarter" idx="10"/>
          </p:nvPr>
        </p:nvSpPr>
        <p:spPr/>
        <p:txBody>
          <a:bodyPr/>
          <a:lstStyle/>
          <a:p>
            <a:pPr>
              <a:defRPr/>
            </a:pPr>
            <a:r>
              <a:rPr lang="zh-CN" altLang="en-US">
                <a:solidFill>
                  <a:srgbClr val="777777"/>
                </a:solidFill>
              </a:rPr>
              <a:t> </a:t>
            </a:r>
            <a:fld id="{91E94C5F-FFDE-4FE9-B93A-CE1327B92135}" type="slidenum">
              <a:rPr lang="zh-CN" altLang="en-US" smtClean="0">
                <a:solidFill>
                  <a:srgbClr val="777777"/>
                </a:solidFill>
              </a:rPr>
              <a:pPr>
                <a:defRPr/>
              </a:pPr>
              <a:t>3</a:t>
            </a:fld>
            <a:r>
              <a:rPr lang="en-US" altLang="zh-CN">
                <a:solidFill>
                  <a:srgbClr val="777777"/>
                </a:solidFill>
              </a:rPr>
              <a:t> </a:t>
            </a:r>
            <a:endParaRPr lang="en-US" altLang="zh-CN" dirty="0">
              <a:solidFill>
                <a:srgbClr val="777777"/>
              </a:solidFill>
            </a:endParaRPr>
          </a:p>
        </p:txBody>
      </p:sp>
      <p:sp>
        <p:nvSpPr>
          <p:cNvPr id="5" name="文本框 4">
            <a:extLst>
              <a:ext uri="{FF2B5EF4-FFF2-40B4-BE49-F238E27FC236}">
                <a16:creationId xmlns:a16="http://schemas.microsoft.com/office/drawing/2014/main" id="{8AF1FEC9-5363-49FD-A355-2DAD25FB85E1}"/>
              </a:ext>
            </a:extLst>
          </p:cNvPr>
          <p:cNvSpPr txBox="1"/>
          <p:nvPr/>
        </p:nvSpPr>
        <p:spPr>
          <a:xfrm>
            <a:off x="877823" y="1526748"/>
            <a:ext cx="10094978" cy="830997"/>
          </a:xfrm>
          <a:prstGeom prst="rect">
            <a:avLst/>
          </a:prstGeom>
          <a:noFill/>
        </p:spPr>
        <p:txBody>
          <a:bodyPr wrap="square" rtlCol="0">
            <a:spAutoFit/>
          </a:bodyPr>
          <a:lstStyle/>
          <a:p>
            <a:r>
              <a:rPr lang="zh-CN" altLang="en-US" sz="1600" b="0" dirty="0"/>
              <a:t>自动化测试可以快速自动完成大量测试用例，节约巨大的人工测试成本；对于自动化测试首先需要保证其功能是对客户有价值的和正确可用的。而这一切的基础就是用例要能测试客户的需求，期望，最好能让客户参与到测试用例的开发过程中来或让客户评审测试用例，因此出现了</a:t>
            </a:r>
            <a:r>
              <a:rPr lang="en-US" altLang="zh-CN" sz="1600" b="0" dirty="0"/>
              <a:t>ATDD</a:t>
            </a:r>
            <a:r>
              <a:rPr lang="zh-CN" altLang="en-US" sz="1600" b="0" dirty="0"/>
              <a:t>、</a:t>
            </a:r>
            <a:r>
              <a:rPr lang="en-US" altLang="zh-CN" sz="1600" b="0" dirty="0"/>
              <a:t>BDD</a:t>
            </a:r>
            <a:r>
              <a:rPr lang="zh-CN" altLang="en-US" sz="1600" b="0" dirty="0"/>
              <a:t>等各种理论方法来支撑这一行为。</a:t>
            </a:r>
            <a:endParaRPr lang="zh-CN" altLang="en-US" sz="1600" b="0" dirty="0">
              <a:latin typeface="黑体" panose="02010609060101010101" pitchFamily="49" charset="-122"/>
              <a:ea typeface="黑体" panose="02010609060101010101" pitchFamily="49" charset="-122"/>
            </a:endParaRPr>
          </a:p>
        </p:txBody>
      </p:sp>
      <p:pic>
        <p:nvPicPr>
          <p:cNvPr id="8" name="内容占位符 7">
            <a:extLst>
              <a:ext uri="{FF2B5EF4-FFF2-40B4-BE49-F238E27FC236}">
                <a16:creationId xmlns:a16="http://schemas.microsoft.com/office/drawing/2014/main" id="{70432673-B926-43C3-A910-105109E317F4}"/>
              </a:ext>
            </a:extLst>
          </p:cNvPr>
          <p:cNvPicPr>
            <a:picLocks noGrp="1" noChangeAspect="1"/>
          </p:cNvPicPr>
          <p:nvPr>
            <p:ph idx="1"/>
          </p:nvPr>
        </p:nvPicPr>
        <p:blipFill>
          <a:blip r:embed="rId2"/>
          <a:stretch>
            <a:fillRect/>
          </a:stretch>
        </p:blipFill>
        <p:spPr>
          <a:xfrm>
            <a:off x="1168844" y="2419922"/>
            <a:ext cx="9974644" cy="4094162"/>
          </a:xfrm>
          <a:prstGeom prst="rect">
            <a:avLst/>
          </a:prstGeom>
        </p:spPr>
      </p:pic>
      <p:pic>
        <p:nvPicPr>
          <p:cNvPr id="16" name="图形 15" descr="文档">
            <a:hlinkClick r:id="rId3"/>
            <a:extLst>
              <a:ext uri="{FF2B5EF4-FFF2-40B4-BE49-F238E27FC236}">
                <a16:creationId xmlns:a16="http://schemas.microsoft.com/office/drawing/2014/main" id="{1E409B3B-CB9B-428C-BCB0-E33129021E25}"/>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735286" y="2815098"/>
            <a:ext cx="285630" cy="367014"/>
          </a:xfrm>
          <a:prstGeom prst="rect">
            <a:avLst/>
          </a:prstGeom>
        </p:spPr>
      </p:pic>
      <p:pic>
        <p:nvPicPr>
          <p:cNvPr id="18" name="图形 17" descr="用户">
            <a:hlinkClick r:id="rId6"/>
            <a:extLst>
              <a:ext uri="{FF2B5EF4-FFF2-40B4-BE49-F238E27FC236}">
                <a16:creationId xmlns:a16="http://schemas.microsoft.com/office/drawing/2014/main" id="{8C61AEF0-C5AA-4FAE-AAEF-324DB9502FB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858486" y="5715794"/>
            <a:ext cx="481029" cy="481029"/>
          </a:xfrm>
          <a:prstGeom prst="rect">
            <a:avLst/>
          </a:prstGeom>
        </p:spPr>
      </p:pic>
      <p:pic>
        <p:nvPicPr>
          <p:cNvPr id="20" name="图形 19" descr="下载">
            <a:hlinkClick r:id="rId9"/>
            <a:extLst>
              <a:ext uri="{FF2B5EF4-FFF2-40B4-BE49-F238E27FC236}">
                <a16:creationId xmlns:a16="http://schemas.microsoft.com/office/drawing/2014/main" id="{24024575-32E8-430C-8463-EB554BA9A62E}"/>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329668" y="2707228"/>
            <a:ext cx="473630" cy="473630"/>
          </a:xfrm>
          <a:prstGeom prst="rect">
            <a:avLst/>
          </a:prstGeom>
        </p:spPr>
      </p:pic>
    </p:spTree>
    <p:extLst>
      <p:ext uri="{BB962C8B-B14F-4D97-AF65-F5344CB8AC3E}">
        <p14:creationId xmlns:p14="http://schemas.microsoft.com/office/powerpoint/2010/main" val="13794790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E4EDD4BB-69D9-41CC-82FC-9985F0930E81}"/>
              </a:ext>
            </a:extLst>
          </p:cNvPr>
          <p:cNvSpPr>
            <a:spLocks noGrp="1"/>
          </p:cNvSpPr>
          <p:nvPr>
            <p:ph type="sldNum" sz="quarter" idx="10"/>
          </p:nvPr>
        </p:nvSpPr>
        <p:spPr/>
        <p:txBody>
          <a:bodyPr/>
          <a:lstStyle/>
          <a:p>
            <a:pPr>
              <a:defRPr/>
            </a:pPr>
            <a:r>
              <a:rPr lang="zh-CN" altLang="en-US">
                <a:solidFill>
                  <a:srgbClr val="777777"/>
                </a:solidFill>
              </a:rPr>
              <a:t> </a:t>
            </a:r>
            <a:fld id="{91E94C5F-FFDE-4FE9-B93A-CE1327B92135}" type="slidenum">
              <a:rPr lang="zh-CN" altLang="en-US" smtClean="0">
                <a:solidFill>
                  <a:srgbClr val="777777"/>
                </a:solidFill>
              </a:rPr>
              <a:pPr>
                <a:defRPr/>
              </a:pPr>
              <a:t>30</a:t>
            </a:fld>
            <a:r>
              <a:rPr lang="en-US" altLang="zh-CN">
                <a:solidFill>
                  <a:srgbClr val="777777"/>
                </a:solidFill>
              </a:rPr>
              <a:t> </a:t>
            </a:r>
            <a:endParaRPr lang="en-US" altLang="zh-CN" dirty="0">
              <a:solidFill>
                <a:srgbClr val="777777"/>
              </a:solidFill>
            </a:endParaRPr>
          </a:p>
        </p:txBody>
      </p:sp>
      <p:sp>
        <p:nvSpPr>
          <p:cNvPr id="6" name="标题 1">
            <a:extLst>
              <a:ext uri="{FF2B5EF4-FFF2-40B4-BE49-F238E27FC236}">
                <a16:creationId xmlns:a16="http://schemas.microsoft.com/office/drawing/2014/main" id="{FEE765A6-901D-44A4-A494-930DD4B7665B}"/>
              </a:ext>
            </a:extLst>
          </p:cNvPr>
          <p:cNvSpPr>
            <a:spLocks noGrp="1"/>
          </p:cNvSpPr>
          <p:nvPr>
            <p:ph type="title"/>
          </p:nvPr>
        </p:nvSpPr>
        <p:spPr>
          <a:xfrm>
            <a:off x="609600" y="652585"/>
            <a:ext cx="9627372" cy="581160"/>
          </a:xfrm>
        </p:spPr>
        <p:txBody>
          <a:bodyPr/>
          <a:lstStyle/>
          <a:p>
            <a:r>
              <a:rPr lang="zh-CN" altLang="en-US" dirty="0"/>
              <a:t>脚本执行流程</a:t>
            </a:r>
          </a:p>
        </p:txBody>
      </p:sp>
      <p:pic>
        <p:nvPicPr>
          <p:cNvPr id="7" name="图片 6">
            <a:extLst>
              <a:ext uri="{FF2B5EF4-FFF2-40B4-BE49-F238E27FC236}">
                <a16:creationId xmlns:a16="http://schemas.microsoft.com/office/drawing/2014/main" id="{ECDC2C4C-55DC-4502-A13B-763A2E7E5CDC}"/>
              </a:ext>
            </a:extLst>
          </p:cNvPr>
          <p:cNvPicPr>
            <a:picLocks noChangeAspect="1"/>
          </p:cNvPicPr>
          <p:nvPr/>
        </p:nvPicPr>
        <p:blipFill>
          <a:blip r:embed="rId2"/>
          <a:stretch>
            <a:fillRect/>
          </a:stretch>
        </p:blipFill>
        <p:spPr>
          <a:xfrm>
            <a:off x="1085088" y="1233745"/>
            <a:ext cx="10082784" cy="5508432"/>
          </a:xfrm>
          <a:prstGeom prst="rect">
            <a:avLst/>
          </a:prstGeom>
        </p:spPr>
      </p:pic>
      <p:pic>
        <p:nvPicPr>
          <p:cNvPr id="10" name="图形 9" descr="猫头鹰">
            <a:hlinkClick r:id="rId3"/>
            <a:extLst>
              <a:ext uri="{FF2B5EF4-FFF2-40B4-BE49-F238E27FC236}">
                <a16:creationId xmlns:a16="http://schemas.microsoft.com/office/drawing/2014/main" id="{898E63E4-6EBE-4210-BA8C-074F48D92C0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227582" y="5700658"/>
            <a:ext cx="914400" cy="914400"/>
          </a:xfrm>
          <a:prstGeom prst="rect">
            <a:avLst/>
          </a:prstGeom>
        </p:spPr>
      </p:pic>
    </p:spTree>
    <p:extLst>
      <p:ext uri="{BB962C8B-B14F-4D97-AF65-F5344CB8AC3E}">
        <p14:creationId xmlns:p14="http://schemas.microsoft.com/office/powerpoint/2010/main" val="313062366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047716" y="1402790"/>
            <a:ext cx="10094979" cy="877114"/>
          </a:xfrm>
        </p:spPr>
        <p:txBody>
          <a:bodyPr/>
          <a:lstStyle/>
          <a:p>
            <a:pPr marL="0" indent="0">
              <a:buNone/>
            </a:pPr>
            <a:r>
              <a:rPr lang="zh-CN" altLang="en-US" sz="2000" dirty="0"/>
              <a:t>现有很多自动化测试工具可支持</a:t>
            </a:r>
            <a:r>
              <a:rPr lang="en-US" altLang="zh-CN" sz="2000" dirty="0"/>
              <a:t>ATDD</a:t>
            </a:r>
            <a:r>
              <a:rPr lang="zh-CN" altLang="en-US" sz="2000" dirty="0"/>
              <a:t>、</a:t>
            </a:r>
            <a:r>
              <a:rPr lang="en-US" altLang="zh-CN" sz="2000" dirty="0"/>
              <a:t>BDD</a:t>
            </a:r>
            <a:r>
              <a:rPr lang="zh-CN" altLang="en-US" sz="2000" dirty="0"/>
              <a:t>等，比如</a:t>
            </a:r>
            <a:r>
              <a:rPr lang="en-US" altLang="zh-CN" sz="2000" dirty="0"/>
              <a:t>Cucumber</a:t>
            </a:r>
            <a:r>
              <a:rPr lang="en-US" altLang="zh-CN" sz="2000" baseline="30000" dirty="0"/>
              <a:t>1</a:t>
            </a:r>
            <a:r>
              <a:rPr lang="zh-CN" altLang="en-US" sz="2000" dirty="0"/>
              <a:t>、</a:t>
            </a:r>
            <a:r>
              <a:rPr lang="en-US" altLang="zh-CN" sz="2000" dirty="0"/>
              <a:t>RobotFramework</a:t>
            </a:r>
            <a:r>
              <a:rPr lang="en-US" altLang="zh-CN" sz="2000" baseline="30000" dirty="0"/>
              <a:t>2</a:t>
            </a:r>
            <a:r>
              <a:rPr lang="zh-CN" altLang="en-US" sz="2000" dirty="0"/>
              <a:t>、</a:t>
            </a:r>
            <a:r>
              <a:rPr lang="en-US" altLang="zh-CN" sz="2000" dirty="0"/>
              <a:t>SpecFlow</a:t>
            </a:r>
            <a:r>
              <a:rPr lang="en-US" altLang="zh-CN" sz="2000" baseline="30000" dirty="0"/>
              <a:t>3</a:t>
            </a:r>
            <a:r>
              <a:rPr lang="zh-CN" altLang="en-US" sz="2000" dirty="0"/>
              <a:t>、</a:t>
            </a:r>
            <a:r>
              <a:rPr lang="en-US" altLang="zh-CN" sz="2000" dirty="0"/>
              <a:t>JBehave</a:t>
            </a:r>
            <a:r>
              <a:rPr lang="en-US" altLang="zh-CN" sz="2000" baseline="30000" dirty="0"/>
              <a:t>4</a:t>
            </a:r>
            <a:r>
              <a:rPr lang="zh-CN" altLang="en-US" sz="2000" dirty="0"/>
              <a:t>、</a:t>
            </a:r>
            <a:r>
              <a:rPr lang="en-US" altLang="zh-CN" sz="2000" dirty="0"/>
              <a:t>Fitness</a:t>
            </a:r>
            <a:r>
              <a:rPr lang="en-US" altLang="zh-CN" sz="2000" baseline="30000" dirty="0"/>
              <a:t>5</a:t>
            </a:r>
            <a:r>
              <a:rPr lang="zh-CN" altLang="en-US" sz="2000" dirty="0"/>
              <a:t>、</a:t>
            </a:r>
            <a:r>
              <a:rPr lang="en-US" altLang="zh-CN" sz="2000" dirty="0"/>
              <a:t>Concordion</a:t>
            </a:r>
            <a:r>
              <a:rPr lang="en-US" altLang="zh-CN" sz="2000" baseline="30000" dirty="0"/>
              <a:t>6</a:t>
            </a:r>
            <a:r>
              <a:rPr lang="zh-CN" altLang="en-US" sz="2000" dirty="0"/>
              <a:t>等。其中</a:t>
            </a:r>
            <a:r>
              <a:rPr lang="en-US" altLang="zh-CN" sz="2000" dirty="0" err="1"/>
              <a:t>RobotFramework</a:t>
            </a:r>
            <a:r>
              <a:rPr lang="zh-CN" altLang="en-US" sz="2000" dirty="0"/>
              <a:t>是最流行的一个框架。</a:t>
            </a:r>
            <a:endParaRPr lang="en-US" altLang="zh-CN" sz="2000" dirty="0"/>
          </a:p>
          <a:p>
            <a:pPr marL="0" indent="0">
              <a:buNone/>
            </a:pPr>
            <a:endParaRPr lang="zh-CN" altLang="en-US" dirty="0">
              <a:latin typeface="黑体" panose="02010609060101010101" pitchFamily="49" charset="-122"/>
              <a:ea typeface="黑体" panose="02010609060101010101" pitchFamily="49" charset="-122"/>
            </a:endParaRPr>
          </a:p>
        </p:txBody>
      </p:sp>
      <p:sp>
        <p:nvSpPr>
          <p:cNvPr id="4" name="灯片编号占位符 3"/>
          <p:cNvSpPr>
            <a:spLocks noGrp="1"/>
          </p:cNvSpPr>
          <p:nvPr>
            <p:ph type="sldNum" sz="quarter" idx="10"/>
          </p:nvPr>
        </p:nvSpPr>
        <p:spPr/>
        <p:txBody>
          <a:bodyPr/>
          <a:lstStyle/>
          <a:p>
            <a:pPr>
              <a:defRPr/>
            </a:pPr>
            <a:r>
              <a:rPr lang="zh-CN" altLang="en-US">
                <a:solidFill>
                  <a:srgbClr val="777777"/>
                </a:solidFill>
              </a:rPr>
              <a:t> </a:t>
            </a:r>
            <a:fld id="{91E94C5F-FFDE-4FE9-B93A-CE1327B92135}" type="slidenum">
              <a:rPr lang="zh-CN" altLang="en-US" smtClean="0">
                <a:solidFill>
                  <a:srgbClr val="777777"/>
                </a:solidFill>
              </a:rPr>
              <a:pPr>
                <a:defRPr/>
              </a:pPr>
              <a:t>31</a:t>
            </a:fld>
            <a:r>
              <a:rPr lang="en-US" altLang="zh-CN">
                <a:solidFill>
                  <a:srgbClr val="777777"/>
                </a:solidFill>
              </a:rPr>
              <a:t> </a:t>
            </a:r>
            <a:endParaRPr lang="en-US" altLang="zh-CN" dirty="0">
              <a:solidFill>
                <a:srgbClr val="777777"/>
              </a:solidFill>
            </a:endParaRPr>
          </a:p>
        </p:txBody>
      </p:sp>
      <p:sp>
        <p:nvSpPr>
          <p:cNvPr id="5" name="标题 1">
            <a:extLst>
              <a:ext uri="{FF2B5EF4-FFF2-40B4-BE49-F238E27FC236}">
                <a16:creationId xmlns:a16="http://schemas.microsoft.com/office/drawing/2014/main" id="{B0BB2D24-9D41-4266-A341-97686D7E5AC6}"/>
              </a:ext>
            </a:extLst>
          </p:cNvPr>
          <p:cNvSpPr>
            <a:spLocks noGrp="1"/>
          </p:cNvSpPr>
          <p:nvPr>
            <p:ph type="title"/>
          </p:nvPr>
        </p:nvSpPr>
        <p:spPr>
          <a:xfrm>
            <a:off x="587994" y="674841"/>
            <a:ext cx="9627372" cy="581160"/>
          </a:xfrm>
        </p:spPr>
        <p:txBody>
          <a:bodyPr/>
          <a:lstStyle/>
          <a:p>
            <a:r>
              <a:rPr lang="en-US" altLang="zh-CN" sz="2400" dirty="0">
                <a:solidFill>
                  <a:schemeClr val="tx1">
                    <a:lumMod val="95000"/>
                    <a:lumOff val="5000"/>
                  </a:schemeClr>
                </a:solidFill>
                <a:latin typeface="微软雅黑" panose="020B0503020204020204" pitchFamily="34" charset="-122"/>
                <a:ea typeface="微软雅黑" panose="020B0503020204020204" pitchFamily="34" charset="-122"/>
              </a:rPr>
              <a:t>2</a:t>
            </a:r>
            <a:r>
              <a:rPr lang="zh-CN" altLang="en-US" sz="2400" dirty="0">
                <a:solidFill>
                  <a:schemeClr val="tx1">
                    <a:lumMod val="95000"/>
                    <a:lumOff val="5000"/>
                  </a:schemeClr>
                </a:solidFill>
                <a:latin typeface="微软雅黑" panose="020B0503020204020204" pitchFamily="34" charset="-122"/>
                <a:ea typeface="微软雅黑" panose="020B0503020204020204" pitchFamily="34" charset="-122"/>
              </a:rPr>
              <a:t>、</a:t>
            </a:r>
            <a:r>
              <a:rPr lang="zh-CN" altLang="en-US" sz="2400" dirty="0">
                <a:solidFill>
                  <a:schemeClr val="tx1">
                    <a:lumMod val="95000"/>
                    <a:lumOff val="5000"/>
                  </a:schemeClr>
                </a:solidFill>
              </a:rPr>
              <a:t>基础框架</a:t>
            </a:r>
            <a:r>
              <a:rPr lang="en-US" altLang="zh-CN" sz="2400" dirty="0">
                <a:solidFill>
                  <a:schemeClr val="tx1">
                    <a:lumMod val="95000"/>
                    <a:lumOff val="5000"/>
                  </a:schemeClr>
                </a:solidFill>
              </a:rPr>
              <a:t>-</a:t>
            </a:r>
            <a:r>
              <a:rPr lang="en-US" altLang="zh-CN" sz="2400" dirty="0"/>
              <a:t> </a:t>
            </a:r>
            <a:r>
              <a:rPr lang="en-US" altLang="zh-CN" sz="2400" dirty="0" err="1"/>
              <a:t>RobotFramework</a:t>
            </a:r>
            <a:endParaRPr lang="zh-CN" altLang="en-US" sz="2400" dirty="0">
              <a:solidFill>
                <a:schemeClr val="tx1">
                  <a:lumMod val="95000"/>
                  <a:lumOff val="5000"/>
                </a:schemeClr>
              </a:solidFill>
              <a:latin typeface="微软雅黑" panose="020B0503020204020204" pitchFamily="34" charset="-122"/>
              <a:ea typeface="微软雅黑" panose="020B0503020204020204" pitchFamily="34" charset="-122"/>
            </a:endParaRPr>
          </a:p>
        </p:txBody>
      </p:sp>
      <p:graphicFrame>
        <p:nvGraphicFramePr>
          <p:cNvPr id="2" name="表格 1">
            <a:extLst>
              <a:ext uri="{FF2B5EF4-FFF2-40B4-BE49-F238E27FC236}">
                <a16:creationId xmlns:a16="http://schemas.microsoft.com/office/drawing/2014/main" id="{554B731B-93BC-41BF-9AF9-2AE13F934F22}"/>
              </a:ext>
            </a:extLst>
          </p:cNvPr>
          <p:cNvGraphicFramePr>
            <a:graphicFrameLocks noGrp="1"/>
          </p:cNvGraphicFramePr>
          <p:nvPr>
            <p:extLst/>
          </p:nvPr>
        </p:nvGraphicFramePr>
        <p:xfrm>
          <a:off x="1999488" y="2557527"/>
          <a:ext cx="7935462" cy="4044315"/>
        </p:xfrm>
        <a:graphic>
          <a:graphicData uri="http://schemas.openxmlformats.org/drawingml/2006/table">
            <a:tbl>
              <a:tblPr>
                <a:tableStyleId>{68D230F3-CF80-4859-8CE7-A43EE81993B5}</a:tableStyleId>
              </a:tblPr>
              <a:tblGrid>
                <a:gridCol w="2384063">
                  <a:extLst>
                    <a:ext uri="{9D8B030D-6E8A-4147-A177-3AD203B41FA5}">
                      <a16:colId xmlns:a16="http://schemas.microsoft.com/office/drawing/2014/main" val="2472147397"/>
                    </a:ext>
                  </a:extLst>
                </a:gridCol>
                <a:gridCol w="5551399">
                  <a:extLst>
                    <a:ext uri="{9D8B030D-6E8A-4147-A177-3AD203B41FA5}">
                      <a16:colId xmlns:a16="http://schemas.microsoft.com/office/drawing/2014/main" val="1971335372"/>
                    </a:ext>
                  </a:extLst>
                </a:gridCol>
              </a:tblGrid>
              <a:tr h="253365">
                <a:tc gridSpan="2">
                  <a:txBody>
                    <a:bodyPr/>
                    <a:lstStyle/>
                    <a:p>
                      <a:pPr algn="l" fontAlgn="t"/>
                      <a:r>
                        <a:rPr lang="zh-CN" altLang="en-US" sz="1600" b="1" u="none" strike="noStrike" dirty="0">
                          <a:effectLst/>
                        </a:rPr>
                        <a:t>特点分析</a:t>
                      </a:r>
                      <a:endParaRPr lang="zh-CN" altLang="en-US" sz="1600" b="1"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ltLang="en-US"/>
                    </a:p>
                  </a:txBody>
                  <a:tcPr/>
                </a:tc>
                <a:extLst>
                  <a:ext uri="{0D108BD9-81ED-4DB2-BD59-A6C34878D82A}">
                    <a16:rowId xmlns:a16="http://schemas.microsoft.com/office/drawing/2014/main" val="1621231351"/>
                  </a:ext>
                </a:extLst>
              </a:tr>
              <a:tr h="253365">
                <a:tc>
                  <a:txBody>
                    <a:bodyPr/>
                    <a:lstStyle/>
                    <a:p>
                      <a:pPr algn="ctr" fontAlgn="ctr"/>
                      <a:r>
                        <a:rPr lang="zh-CN" altLang="en-US" sz="1600" u="none" strike="noStrike" dirty="0">
                          <a:effectLst/>
                        </a:rPr>
                        <a:t>编程语言支持</a:t>
                      </a:r>
                      <a:endParaRPr lang="zh-CN" altLang="en-US" sz="1600" b="1"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US" sz="1600" u="none" strike="noStrike">
                          <a:effectLst/>
                        </a:rPr>
                        <a:t>Python, Java, C</a:t>
                      </a:r>
                      <a:endParaRPr lang="en-US" sz="16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59803510"/>
                  </a:ext>
                </a:extLst>
              </a:tr>
              <a:tr h="253365">
                <a:tc>
                  <a:txBody>
                    <a:bodyPr/>
                    <a:lstStyle/>
                    <a:p>
                      <a:pPr algn="ctr" fontAlgn="ctr"/>
                      <a:r>
                        <a:rPr lang="zh-CN" altLang="en-US" sz="1600" u="none" strike="noStrike" dirty="0">
                          <a:effectLst/>
                        </a:rPr>
                        <a:t>支持的系统</a:t>
                      </a:r>
                      <a:endParaRPr lang="zh-CN" altLang="en-US" sz="1600" b="1"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CN" altLang="en-US" sz="1600" u="none" strike="noStrike">
                          <a:effectLst/>
                        </a:rPr>
                        <a:t>所有主流系统</a:t>
                      </a:r>
                      <a:endParaRPr lang="zh-CN" altLang="en-US" sz="16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05223260"/>
                  </a:ext>
                </a:extLst>
              </a:tr>
              <a:tr h="253365">
                <a:tc>
                  <a:txBody>
                    <a:bodyPr/>
                    <a:lstStyle/>
                    <a:p>
                      <a:pPr algn="ctr" fontAlgn="ctr"/>
                      <a:r>
                        <a:rPr lang="zh-CN" altLang="en-US" sz="1600" u="none" strike="noStrike" dirty="0">
                          <a:effectLst/>
                        </a:rPr>
                        <a:t>主要的</a:t>
                      </a:r>
                      <a:r>
                        <a:rPr lang="en-US" sz="1600" u="none" strike="noStrike" dirty="0">
                          <a:effectLst/>
                        </a:rPr>
                        <a:t>IDE</a:t>
                      </a:r>
                      <a:endParaRPr lang="en-US" sz="1600" b="1"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US" sz="1600" u="none" strike="noStrike" dirty="0">
                          <a:effectLst/>
                        </a:rPr>
                        <a:t>RIDE, IntelliJ, </a:t>
                      </a:r>
                      <a:r>
                        <a:rPr lang="en-US" sz="1600" u="none" strike="noStrike" dirty="0" err="1">
                          <a:effectLst/>
                        </a:rPr>
                        <a:t>PyCharm</a:t>
                      </a:r>
                      <a:r>
                        <a:rPr lang="en-US" sz="1600" u="none" strike="noStrike" dirty="0">
                          <a:effectLst/>
                        </a:rPr>
                        <a:t>, Eclipse</a:t>
                      </a:r>
                      <a:endParaRPr lang="en-US" sz="16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45024984"/>
                  </a:ext>
                </a:extLst>
              </a:tr>
              <a:tr h="253365">
                <a:tc>
                  <a:txBody>
                    <a:bodyPr/>
                    <a:lstStyle/>
                    <a:p>
                      <a:pPr algn="ctr" fontAlgn="ctr"/>
                      <a:r>
                        <a:rPr lang="zh-CN" altLang="en-US" sz="1600" u="none" strike="noStrike" dirty="0">
                          <a:effectLst/>
                        </a:rPr>
                        <a:t>费用</a:t>
                      </a:r>
                      <a:endParaRPr lang="zh-CN" altLang="en-US" sz="1600" b="1"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CN" altLang="en-US" sz="1600" u="none" strike="noStrike">
                          <a:effectLst/>
                        </a:rPr>
                        <a:t>免费</a:t>
                      </a:r>
                      <a:endParaRPr lang="zh-CN" altLang="en-US" sz="16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62569142"/>
                  </a:ext>
                </a:extLst>
              </a:tr>
              <a:tr h="253365">
                <a:tc>
                  <a:txBody>
                    <a:bodyPr/>
                    <a:lstStyle/>
                    <a:p>
                      <a:pPr algn="ctr" fontAlgn="ctr"/>
                      <a:r>
                        <a:rPr lang="zh-CN" altLang="en-US" sz="1600" u="none" strike="noStrike" dirty="0">
                          <a:effectLst/>
                        </a:rPr>
                        <a:t>多国语言支持</a:t>
                      </a:r>
                      <a:endParaRPr lang="zh-CN" altLang="en-US" sz="1600" b="1"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CN" altLang="en-US" sz="1600" u="none" strike="noStrike">
                          <a:effectLst/>
                        </a:rPr>
                        <a:t>用户关键字及用例层面支持</a:t>
                      </a:r>
                      <a:r>
                        <a:rPr lang="en-US" altLang="zh-CN" sz="1600" u="none" strike="noStrike">
                          <a:effectLst/>
                        </a:rPr>
                        <a:t>UTF-8</a:t>
                      </a:r>
                      <a:endParaRPr lang="en-US" altLang="zh-CN" sz="16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00837220"/>
                  </a:ext>
                </a:extLst>
              </a:tr>
              <a:tr h="253365">
                <a:tc rowSpan="5">
                  <a:txBody>
                    <a:bodyPr/>
                    <a:lstStyle/>
                    <a:p>
                      <a:pPr algn="ctr" fontAlgn="ctr"/>
                      <a:r>
                        <a:rPr lang="zh-CN" altLang="en-US" sz="1600" u="none" strike="noStrike" dirty="0">
                          <a:effectLst/>
                        </a:rPr>
                        <a:t>亮点</a:t>
                      </a:r>
                      <a:endParaRPr lang="zh-CN" altLang="en-US" sz="1600" b="1"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CN" altLang="en-US" sz="1600" u="none" strike="noStrike" dirty="0">
                          <a:effectLst/>
                        </a:rPr>
                        <a:t>能够精细的控制关键字的</a:t>
                      </a:r>
                      <a:r>
                        <a:rPr lang="en-US" altLang="zh-CN" sz="1600" u="none" strike="noStrike" dirty="0">
                          <a:effectLst/>
                        </a:rPr>
                        <a:t>scope</a:t>
                      </a:r>
                      <a:endParaRPr lang="en-US" altLang="zh-CN" sz="16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51859840"/>
                  </a:ext>
                </a:extLst>
              </a:tr>
              <a:tr h="253365">
                <a:tc vMerge="1">
                  <a:txBody>
                    <a:bodyPr/>
                    <a:lstStyle/>
                    <a:p>
                      <a:endParaRPr lang="zh-CN" altLang="en-US"/>
                    </a:p>
                  </a:txBody>
                  <a:tcPr/>
                </a:tc>
                <a:tc>
                  <a:txBody>
                    <a:bodyPr/>
                    <a:lstStyle/>
                    <a:p>
                      <a:pPr algn="l" fontAlgn="ctr"/>
                      <a:r>
                        <a:rPr lang="en-US" sz="1600" u="none" strike="noStrike" dirty="0">
                          <a:effectLst/>
                        </a:rPr>
                        <a:t>Log</a:t>
                      </a:r>
                      <a:r>
                        <a:rPr lang="zh-CN" altLang="en-US" sz="1600" u="none" strike="noStrike" dirty="0">
                          <a:effectLst/>
                        </a:rPr>
                        <a:t>和</a:t>
                      </a:r>
                      <a:r>
                        <a:rPr lang="en-US" sz="1600" u="none" strike="noStrike" dirty="0">
                          <a:effectLst/>
                        </a:rPr>
                        <a:t>Report</a:t>
                      </a:r>
                      <a:r>
                        <a:rPr lang="zh-CN" altLang="en-US" sz="1600" u="none" strike="noStrike" dirty="0">
                          <a:effectLst/>
                        </a:rPr>
                        <a:t>非常好</a:t>
                      </a:r>
                      <a:endParaRPr lang="zh-CN" altLang="en-US" sz="16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5950776"/>
                  </a:ext>
                </a:extLst>
              </a:tr>
              <a:tr h="253365">
                <a:tc vMerge="1">
                  <a:txBody>
                    <a:bodyPr/>
                    <a:lstStyle/>
                    <a:p>
                      <a:endParaRPr lang="zh-CN" altLang="en-US"/>
                    </a:p>
                  </a:txBody>
                  <a:tcPr/>
                </a:tc>
                <a:tc>
                  <a:txBody>
                    <a:bodyPr/>
                    <a:lstStyle/>
                    <a:p>
                      <a:pPr algn="l" fontAlgn="ctr"/>
                      <a:r>
                        <a:rPr lang="zh-CN" altLang="en-US" sz="1600" u="none" strike="noStrike">
                          <a:effectLst/>
                        </a:rPr>
                        <a:t>使用变量文件的机制来描述不同的环境</a:t>
                      </a:r>
                      <a:r>
                        <a:rPr lang="en-US" altLang="zh-CN" sz="1600" u="none" strike="noStrike" baseline="30000">
                          <a:effectLst/>
                        </a:rPr>
                        <a:t>21</a:t>
                      </a:r>
                      <a:endParaRPr lang="zh-CN" altLang="en-US" sz="16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58495611"/>
                  </a:ext>
                </a:extLst>
              </a:tr>
              <a:tr h="253365">
                <a:tc vMerge="1">
                  <a:txBody>
                    <a:bodyPr/>
                    <a:lstStyle/>
                    <a:p>
                      <a:endParaRPr lang="zh-CN" altLang="en-US"/>
                    </a:p>
                  </a:txBody>
                  <a:tcPr/>
                </a:tc>
                <a:tc>
                  <a:txBody>
                    <a:bodyPr/>
                    <a:lstStyle/>
                    <a:p>
                      <a:pPr algn="l" fontAlgn="ctr"/>
                      <a:r>
                        <a:rPr lang="zh-CN" altLang="en-US" sz="1600" u="none" strike="noStrike" dirty="0">
                          <a:effectLst/>
                        </a:rPr>
                        <a:t>丰富的关键字库</a:t>
                      </a:r>
                      <a:endParaRPr lang="zh-CN" altLang="en-US" sz="16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39061488"/>
                  </a:ext>
                </a:extLst>
              </a:tr>
              <a:tr h="253365">
                <a:tc vMerge="1">
                  <a:txBody>
                    <a:bodyPr/>
                    <a:lstStyle/>
                    <a:p>
                      <a:endParaRPr lang="zh-CN" altLang="en-US"/>
                    </a:p>
                  </a:txBody>
                  <a:tcPr/>
                </a:tc>
                <a:tc>
                  <a:txBody>
                    <a:bodyPr/>
                    <a:lstStyle/>
                    <a:p>
                      <a:pPr algn="l" fontAlgn="ctr"/>
                      <a:r>
                        <a:rPr lang="zh-CN" altLang="en-US" sz="1600" u="none" strike="noStrike" dirty="0">
                          <a:effectLst/>
                        </a:rPr>
                        <a:t>内置变量</a:t>
                      </a:r>
                      <a:endParaRPr lang="zh-CN" altLang="en-US" sz="16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419095"/>
                  </a:ext>
                </a:extLst>
              </a:tr>
              <a:tr h="175260">
                <a:tc>
                  <a:txBody>
                    <a:bodyPr/>
                    <a:lstStyle/>
                    <a:p>
                      <a:pPr algn="ctr" fontAlgn="ctr"/>
                      <a:r>
                        <a:rPr lang="en-US" sz="1600" u="none" strike="noStrike" dirty="0">
                          <a:effectLst/>
                        </a:rPr>
                        <a:t>Jenkins</a:t>
                      </a:r>
                      <a:r>
                        <a:rPr lang="zh-CN" altLang="en-US" sz="1600" u="none" strike="noStrike" dirty="0">
                          <a:effectLst/>
                        </a:rPr>
                        <a:t>支持 </a:t>
                      </a:r>
                      <a:endParaRPr lang="zh-CN" altLang="en-US" sz="1600" b="1"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CN" altLang="en-US" sz="1600" u="none" strike="noStrike" dirty="0">
                          <a:effectLst/>
                        </a:rPr>
                        <a:t>支持</a:t>
                      </a:r>
                      <a:endParaRPr lang="zh-CN" altLang="en-US" sz="16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69441093"/>
                  </a:ext>
                </a:extLst>
              </a:tr>
              <a:tr h="175260">
                <a:tc>
                  <a:txBody>
                    <a:bodyPr/>
                    <a:lstStyle/>
                    <a:p>
                      <a:pPr algn="ctr" fontAlgn="ctr"/>
                      <a:r>
                        <a:rPr lang="en-US" sz="1600" u="none" strike="noStrike" dirty="0">
                          <a:effectLst/>
                        </a:rPr>
                        <a:t>Maven</a:t>
                      </a:r>
                      <a:r>
                        <a:rPr lang="zh-CN" altLang="en-US" sz="1600" u="none" strike="noStrike" dirty="0">
                          <a:effectLst/>
                        </a:rPr>
                        <a:t>支持</a:t>
                      </a:r>
                      <a:endParaRPr lang="zh-CN" altLang="en-US" sz="1600" b="1"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CN" altLang="en-US" sz="1600" u="none" strike="noStrike" dirty="0">
                          <a:effectLst/>
                        </a:rPr>
                        <a:t>支持</a:t>
                      </a:r>
                      <a:endParaRPr lang="zh-CN" altLang="en-US" sz="16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67092856"/>
                  </a:ext>
                </a:extLst>
              </a:tr>
              <a:tr h="175260">
                <a:tc>
                  <a:txBody>
                    <a:bodyPr/>
                    <a:lstStyle/>
                    <a:p>
                      <a:pPr algn="ctr" fontAlgn="ctr"/>
                      <a:r>
                        <a:rPr lang="zh-CN" altLang="en-US" sz="1600" u="none" strike="noStrike" dirty="0">
                          <a:effectLst/>
                        </a:rPr>
                        <a:t>开发效率</a:t>
                      </a:r>
                      <a:endParaRPr lang="zh-CN" altLang="en-US" sz="1600" b="1"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CN" altLang="en-US" sz="1600" u="none" strike="noStrike" dirty="0">
                          <a:effectLst/>
                        </a:rPr>
                        <a:t>高效</a:t>
                      </a:r>
                      <a:endParaRPr lang="zh-CN" altLang="en-US" sz="16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2687780"/>
                  </a:ext>
                </a:extLst>
              </a:tr>
              <a:tr h="175260">
                <a:tc>
                  <a:txBody>
                    <a:bodyPr/>
                    <a:lstStyle/>
                    <a:p>
                      <a:pPr algn="ctr" fontAlgn="ctr"/>
                      <a:r>
                        <a:rPr lang="zh-CN" altLang="en-US" sz="1600" u="none" strike="noStrike" dirty="0">
                          <a:effectLst/>
                        </a:rPr>
                        <a:t>商业支持</a:t>
                      </a:r>
                      <a:endParaRPr lang="zh-CN" altLang="en-US" sz="1600" b="1"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CN" altLang="en-US" sz="1600" u="none" strike="noStrike" dirty="0">
                          <a:effectLst/>
                        </a:rPr>
                        <a:t>无</a:t>
                      </a:r>
                      <a:endParaRPr lang="zh-CN" altLang="en-US" sz="16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7853748"/>
                  </a:ext>
                </a:extLst>
              </a:tr>
              <a:tr h="175260">
                <a:tc>
                  <a:txBody>
                    <a:bodyPr/>
                    <a:lstStyle/>
                    <a:p>
                      <a:pPr algn="ctr" fontAlgn="ctr"/>
                      <a:r>
                        <a:rPr lang="zh-CN" altLang="en-US" sz="1600" u="none" strike="noStrike" dirty="0">
                          <a:effectLst/>
                        </a:rPr>
                        <a:t>社区支持</a:t>
                      </a:r>
                      <a:endParaRPr lang="zh-CN" altLang="en-US" sz="1600" b="1"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CN" altLang="en-US" sz="1600" u="none" strike="noStrike" dirty="0">
                          <a:effectLst/>
                        </a:rPr>
                        <a:t>广泛</a:t>
                      </a:r>
                      <a:endParaRPr lang="zh-CN" altLang="en-US" sz="16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8342744"/>
                  </a:ext>
                </a:extLst>
              </a:tr>
            </a:tbl>
          </a:graphicData>
        </a:graphic>
      </p:graphicFrame>
    </p:spTree>
    <p:extLst>
      <p:ext uri="{BB962C8B-B14F-4D97-AF65-F5344CB8AC3E}">
        <p14:creationId xmlns:p14="http://schemas.microsoft.com/office/powerpoint/2010/main" val="13522741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814676E-7CEC-450D-8290-17C6541E6578}"/>
              </a:ext>
            </a:extLst>
          </p:cNvPr>
          <p:cNvSpPr>
            <a:spLocks noGrp="1"/>
          </p:cNvSpPr>
          <p:nvPr>
            <p:ph type="title"/>
          </p:nvPr>
        </p:nvSpPr>
        <p:spPr/>
        <p:txBody>
          <a:bodyPr/>
          <a:lstStyle/>
          <a:p>
            <a:r>
              <a:rPr lang="zh-CN" altLang="en-US" dirty="0"/>
              <a:t>测试理论方法：</a:t>
            </a:r>
            <a:r>
              <a:rPr lang="en-US" altLang="zh-CN" dirty="0"/>
              <a:t>ATDD </a:t>
            </a:r>
            <a:r>
              <a:rPr lang="zh-CN" altLang="en-US" dirty="0"/>
              <a:t>（</a:t>
            </a:r>
            <a:r>
              <a:rPr lang="en-US" altLang="zh-CN" dirty="0"/>
              <a:t> acceptance test-driven development </a:t>
            </a:r>
            <a:r>
              <a:rPr lang="zh-CN" altLang="en-US" dirty="0"/>
              <a:t>）</a:t>
            </a:r>
          </a:p>
        </p:txBody>
      </p:sp>
      <p:sp>
        <p:nvSpPr>
          <p:cNvPr id="3" name="内容占位符 2">
            <a:extLst>
              <a:ext uri="{FF2B5EF4-FFF2-40B4-BE49-F238E27FC236}">
                <a16:creationId xmlns:a16="http://schemas.microsoft.com/office/drawing/2014/main" id="{FFC56097-1053-45AF-B645-4B67002A47E8}"/>
              </a:ext>
            </a:extLst>
          </p:cNvPr>
          <p:cNvSpPr>
            <a:spLocks noGrp="1"/>
          </p:cNvSpPr>
          <p:nvPr>
            <p:ph idx="1"/>
          </p:nvPr>
        </p:nvSpPr>
        <p:spPr>
          <a:xfrm>
            <a:off x="858567" y="1510065"/>
            <a:ext cx="10473278" cy="859240"/>
          </a:xfrm>
        </p:spPr>
        <p:txBody>
          <a:bodyPr/>
          <a:lstStyle/>
          <a:p>
            <a:pPr marL="0" indent="0">
              <a:buNone/>
            </a:pPr>
            <a:r>
              <a:rPr lang="en-US" altLang="zh-CN" b="1" dirty="0"/>
              <a:t>Robot Framework </a:t>
            </a:r>
            <a:r>
              <a:rPr lang="zh-CN" altLang="en-US" dirty="0"/>
              <a:t>框架是一个通用的测试自动化框架</a:t>
            </a:r>
            <a:r>
              <a:rPr lang="en-US" altLang="zh-CN" dirty="0"/>
              <a:t>, </a:t>
            </a:r>
            <a:r>
              <a:rPr lang="zh-CN" altLang="en-US" dirty="0"/>
              <a:t>用于验收测试和验收测试驱动的开发 </a:t>
            </a:r>
            <a:r>
              <a:rPr lang="en-US" altLang="zh-CN" dirty="0"/>
              <a:t>(ATDD)</a:t>
            </a:r>
            <a:r>
              <a:rPr lang="zh-CN" altLang="en-US" dirty="0"/>
              <a:t>。它具有易于使用的表格测试数据语法</a:t>
            </a:r>
            <a:r>
              <a:rPr lang="en-US" altLang="zh-CN" dirty="0"/>
              <a:t>, </a:t>
            </a:r>
            <a:r>
              <a:rPr lang="zh-CN" altLang="en-US" dirty="0"/>
              <a:t>并利用关键字驱动的测试方法。它的测试功能可以通过使用 </a:t>
            </a:r>
            <a:r>
              <a:rPr lang="en-US" altLang="zh-CN" dirty="0"/>
              <a:t>Python </a:t>
            </a:r>
            <a:r>
              <a:rPr lang="zh-CN" altLang="en-US" dirty="0"/>
              <a:t>或 </a:t>
            </a:r>
            <a:r>
              <a:rPr lang="en-US" altLang="zh-CN" dirty="0"/>
              <a:t>Java </a:t>
            </a:r>
            <a:r>
              <a:rPr lang="zh-CN" altLang="en-US" dirty="0"/>
              <a:t>实现的测试库来扩展</a:t>
            </a:r>
            <a:r>
              <a:rPr lang="en-US" altLang="zh-CN" dirty="0"/>
              <a:t>, </a:t>
            </a:r>
            <a:r>
              <a:rPr lang="zh-CN" altLang="en-US" dirty="0"/>
              <a:t>用户可以用与创建测试用例相同的语法来创建新的 </a:t>
            </a:r>
            <a:r>
              <a:rPr lang="en-US" altLang="zh-CN" dirty="0"/>
              <a:t>higher-level </a:t>
            </a:r>
            <a:r>
              <a:rPr lang="zh-CN" altLang="en-US" dirty="0"/>
              <a:t>关键字。</a:t>
            </a:r>
          </a:p>
        </p:txBody>
      </p:sp>
      <p:sp>
        <p:nvSpPr>
          <p:cNvPr id="4" name="灯片编号占位符 3">
            <a:extLst>
              <a:ext uri="{FF2B5EF4-FFF2-40B4-BE49-F238E27FC236}">
                <a16:creationId xmlns:a16="http://schemas.microsoft.com/office/drawing/2014/main" id="{0700C4FE-7016-41DE-A520-CC4EC2606330}"/>
              </a:ext>
            </a:extLst>
          </p:cNvPr>
          <p:cNvSpPr>
            <a:spLocks noGrp="1"/>
          </p:cNvSpPr>
          <p:nvPr>
            <p:ph type="sldNum" sz="quarter" idx="10"/>
          </p:nvPr>
        </p:nvSpPr>
        <p:spPr/>
        <p:txBody>
          <a:bodyPr/>
          <a:lstStyle/>
          <a:p>
            <a:pPr>
              <a:defRPr/>
            </a:pPr>
            <a:r>
              <a:rPr lang="zh-CN" altLang="en-US">
                <a:solidFill>
                  <a:srgbClr val="777777"/>
                </a:solidFill>
              </a:rPr>
              <a:t> </a:t>
            </a:r>
            <a:fld id="{91E94C5F-FFDE-4FE9-B93A-CE1327B92135}" type="slidenum">
              <a:rPr lang="zh-CN" altLang="en-US" smtClean="0">
                <a:solidFill>
                  <a:srgbClr val="777777"/>
                </a:solidFill>
              </a:rPr>
              <a:pPr>
                <a:defRPr/>
              </a:pPr>
              <a:t>32</a:t>
            </a:fld>
            <a:r>
              <a:rPr lang="en-US" altLang="zh-CN">
                <a:solidFill>
                  <a:srgbClr val="777777"/>
                </a:solidFill>
              </a:rPr>
              <a:t> </a:t>
            </a:r>
            <a:endParaRPr lang="en-US" altLang="zh-CN" dirty="0">
              <a:solidFill>
                <a:srgbClr val="777777"/>
              </a:solidFill>
            </a:endParaRPr>
          </a:p>
        </p:txBody>
      </p:sp>
      <p:pic>
        <p:nvPicPr>
          <p:cNvPr id="7" name="图片 6">
            <a:extLst>
              <a:ext uri="{FF2B5EF4-FFF2-40B4-BE49-F238E27FC236}">
                <a16:creationId xmlns:a16="http://schemas.microsoft.com/office/drawing/2014/main" id="{820D2E01-4563-4191-935B-883F372EA7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96224" y="2300233"/>
            <a:ext cx="7705725" cy="4314825"/>
          </a:xfrm>
          <a:prstGeom prst="rect">
            <a:avLst/>
          </a:prstGeom>
        </p:spPr>
      </p:pic>
      <p:pic>
        <p:nvPicPr>
          <p:cNvPr id="9" name="图片 8">
            <a:extLst>
              <a:ext uri="{FF2B5EF4-FFF2-40B4-BE49-F238E27FC236}">
                <a16:creationId xmlns:a16="http://schemas.microsoft.com/office/drawing/2014/main" id="{592F2748-980B-4F45-A125-6A813EBB87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9124" y="3092141"/>
            <a:ext cx="3467100" cy="2731008"/>
          </a:xfrm>
          <a:prstGeom prst="rect">
            <a:avLst/>
          </a:prstGeom>
        </p:spPr>
      </p:pic>
    </p:spTree>
    <p:extLst>
      <p:ext uri="{BB962C8B-B14F-4D97-AF65-F5344CB8AC3E}">
        <p14:creationId xmlns:p14="http://schemas.microsoft.com/office/powerpoint/2010/main" val="258439943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50240" y="760301"/>
            <a:ext cx="9627372" cy="581160"/>
          </a:xfrm>
        </p:spPr>
        <p:txBody>
          <a:bodyPr/>
          <a:lstStyle/>
          <a:p>
            <a:r>
              <a:rPr lang="en-US" altLang="zh-CN" sz="2400" dirty="0">
                <a:solidFill>
                  <a:schemeClr val="tx1">
                    <a:lumMod val="95000"/>
                    <a:lumOff val="5000"/>
                  </a:schemeClr>
                </a:solidFill>
                <a:latin typeface="微软雅黑" panose="020B0503020204020204" pitchFamily="34" charset="-122"/>
                <a:ea typeface="微软雅黑" panose="020B0503020204020204" pitchFamily="34" charset="-122"/>
              </a:rPr>
              <a:t>3</a:t>
            </a:r>
            <a:r>
              <a:rPr lang="zh-CN" altLang="en-US" sz="2400" dirty="0">
                <a:solidFill>
                  <a:schemeClr val="tx1">
                    <a:lumMod val="95000"/>
                    <a:lumOff val="5000"/>
                  </a:schemeClr>
                </a:solidFill>
                <a:latin typeface="微软雅黑" panose="020B0503020204020204" pitchFamily="34" charset="-122"/>
                <a:ea typeface="微软雅黑" panose="020B0503020204020204" pitchFamily="34" charset="-122"/>
              </a:rPr>
              <a:t>、</a:t>
            </a:r>
            <a:r>
              <a:rPr lang="zh-CN" altLang="en-US" sz="2400" dirty="0">
                <a:solidFill>
                  <a:schemeClr val="tx1">
                    <a:lumMod val="95000"/>
                    <a:lumOff val="5000"/>
                  </a:schemeClr>
                </a:solidFill>
              </a:rPr>
              <a:t>测试用例管理</a:t>
            </a:r>
            <a:endParaRPr lang="zh-CN" altLang="en-US" sz="2400" dirty="0">
              <a:solidFill>
                <a:schemeClr val="tx1">
                  <a:lumMod val="95000"/>
                  <a:lumOff val="5000"/>
                </a:schemeClr>
              </a:solidFill>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pPr>
              <a:defRPr/>
            </a:pPr>
            <a:r>
              <a:rPr lang="zh-CN" altLang="en-US">
                <a:solidFill>
                  <a:srgbClr val="777777"/>
                </a:solidFill>
              </a:rPr>
              <a:t> </a:t>
            </a:r>
            <a:fld id="{91E94C5F-FFDE-4FE9-B93A-CE1327B92135}" type="slidenum">
              <a:rPr lang="zh-CN" altLang="en-US" smtClean="0">
                <a:solidFill>
                  <a:srgbClr val="777777"/>
                </a:solidFill>
              </a:rPr>
              <a:pPr>
                <a:defRPr/>
              </a:pPr>
              <a:t>33</a:t>
            </a:fld>
            <a:r>
              <a:rPr lang="en-US" altLang="zh-CN">
                <a:solidFill>
                  <a:srgbClr val="777777"/>
                </a:solidFill>
              </a:rPr>
              <a:t> </a:t>
            </a:r>
            <a:endParaRPr lang="en-US" altLang="zh-CN" dirty="0">
              <a:solidFill>
                <a:srgbClr val="777777"/>
              </a:solidFill>
            </a:endParaRPr>
          </a:p>
        </p:txBody>
      </p:sp>
      <p:sp>
        <p:nvSpPr>
          <p:cNvPr id="5" name="内容占位符 2">
            <a:extLst>
              <a:ext uri="{FF2B5EF4-FFF2-40B4-BE49-F238E27FC236}">
                <a16:creationId xmlns:a16="http://schemas.microsoft.com/office/drawing/2014/main" id="{1B812A0C-FECC-4ADA-9B7F-8605CCBCF26A}"/>
              </a:ext>
            </a:extLst>
          </p:cNvPr>
          <p:cNvSpPr txBox="1">
            <a:spLocks/>
          </p:cNvSpPr>
          <p:nvPr/>
        </p:nvSpPr>
        <p:spPr bwMode="auto">
          <a:xfrm>
            <a:off x="779706" y="1370161"/>
            <a:ext cx="10730123" cy="868850"/>
          </a:xfrm>
          <a:prstGeom prst="rect">
            <a:avLst/>
          </a:prstGeom>
          <a:noFill/>
          <a:ln w="9525">
            <a:noFill/>
            <a:miter lim="800000"/>
            <a:headEnd/>
            <a:tailEnd/>
          </a:ln>
        </p:spPr>
        <p:txBody>
          <a:bodyPr vert="horz" wrap="square" lIns="92058" tIns="46029" rIns="92058" bIns="46029" numCol="1" anchor="t" anchorCtr="0" compatLnSpc="1">
            <a:prstTxWarp prst="textNoShape">
              <a:avLst/>
            </a:prstTxWarp>
          </a:bodyPr>
          <a:lstStyle>
            <a:lvl1pPr marL="168264" indent="-168264" algn="l" rtl="0" eaLnBrk="0" fontAlgn="base" hangingPunct="0">
              <a:spcBef>
                <a:spcPct val="20000"/>
              </a:spcBef>
              <a:spcAft>
                <a:spcPct val="0"/>
              </a:spcAft>
              <a:buClr>
                <a:schemeClr val="tx2"/>
              </a:buClr>
              <a:buFont typeface="Wingdings" pitchFamily="2" charset="2"/>
              <a:buChar char="§"/>
              <a:defRPr sz="1500">
                <a:solidFill>
                  <a:schemeClr val="tx1"/>
                </a:solidFill>
                <a:latin typeface="+mn-lt"/>
                <a:ea typeface="+mn-ea"/>
                <a:cs typeface="+mn-cs"/>
              </a:defRPr>
            </a:lvl1pPr>
            <a:lvl2pPr marL="628610" indent="-171439" algn="l" rtl="0" eaLnBrk="0" fontAlgn="base" hangingPunct="0">
              <a:spcBef>
                <a:spcPct val="20000"/>
              </a:spcBef>
              <a:spcAft>
                <a:spcPct val="0"/>
              </a:spcAft>
              <a:buClr>
                <a:schemeClr val="tx1"/>
              </a:buClr>
              <a:buFont typeface="Arial" charset="0"/>
              <a:buChar char="–"/>
              <a:defRPr sz="1400">
                <a:solidFill>
                  <a:schemeClr val="tx1"/>
                </a:solidFill>
                <a:latin typeface="+mn-lt"/>
                <a:cs typeface="+mn-cs"/>
              </a:defRPr>
            </a:lvl2pPr>
            <a:lvl3pPr marL="1085781" indent="-171439" algn="l" rtl="0" eaLnBrk="0" fontAlgn="base" hangingPunct="0">
              <a:spcBef>
                <a:spcPct val="20000"/>
              </a:spcBef>
              <a:spcAft>
                <a:spcPct val="0"/>
              </a:spcAft>
              <a:buClr>
                <a:schemeClr val="tx2"/>
              </a:buClr>
              <a:buFont typeface="Wingdings" pitchFamily="2" charset="2"/>
              <a:buChar char="§"/>
              <a:defRPr sz="1200">
                <a:solidFill>
                  <a:schemeClr val="tx1"/>
                </a:solidFill>
                <a:latin typeface="+mn-lt"/>
                <a:cs typeface="+mn-cs"/>
              </a:defRPr>
            </a:lvl3pPr>
            <a:lvl4pPr marL="1542951" indent="-171439" algn="l" rtl="0" eaLnBrk="0" fontAlgn="base" hangingPunct="0">
              <a:spcBef>
                <a:spcPct val="20000"/>
              </a:spcBef>
              <a:spcAft>
                <a:spcPct val="0"/>
              </a:spcAft>
              <a:buClr>
                <a:schemeClr val="tx1"/>
              </a:buClr>
              <a:buFont typeface="Arial" charset="0"/>
              <a:buChar char="–"/>
              <a:defRPr sz="1200">
                <a:solidFill>
                  <a:schemeClr val="tx1"/>
                </a:solidFill>
                <a:latin typeface="+mn-lt"/>
                <a:cs typeface="+mn-cs"/>
              </a:defRPr>
            </a:lvl4pPr>
            <a:lvl5pPr marL="2000122" indent="-171439" algn="l" rtl="0" eaLnBrk="0" fontAlgn="base" hangingPunct="0">
              <a:spcBef>
                <a:spcPct val="20000"/>
              </a:spcBef>
              <a:spcAft>
                <a:spcPct val="0"/>
              </a:spcAft>
              <a:buClr>
                <a:schemeClr val="tx2"/>
              </a:buClr>
              <a:buFont typeface="Wingdings" pitchFamily="2" charset="2"/>
              <a:buChar char="§"/>
              <a:defRPr sz="1200">
                <a:solidFill>
                  <a:schemeClr val="tx1"/>
                </a:solidFill>
                <a:latin typeface="+mn-lt"/>
                <a:cs typeface="+mn-cs"/>
              </a:defRPr>
            </a:lvl5pPr>
            <a:lvl6pPr marL="2457293" indent="-171439" algn="l" rtl="0" fontAlgn="base">
              <a:spcBef>
                <a:spcPct val="20000"/>
              </a:spcBef>
              <a:spcAft>
                <a:spcPct val="0"/>
              </a:spcAft>
              <a:buClr>
                <a:schemeClr val="tx2"/>
              </a:buClr>
              <a:buFont typeface="Wingdings" pitchFamily="2" charset="2"/>
              <a:buChar char="§"/>
              <a:defRPr sz="1200">
                <a:solidFill>
                  <a:schemeClr val="tx1"/>
                </a:solidFill>
                <a:latin typeface="+mn-lt"/>
                <a:cs typeface="+mn-cs"/>
              </a:defRPr>
            </a:lvl6pPr>
            <a:lvl7pPr marL="2914463" indent="-171439" algn="l" rtl="0" fontAlgn="base">
              <a:spcBef>
                <a:spcPct val="20000"/>
              </a:spcBef>
              <a:spcAft>
                <a:spcPct val="0"/>
              </a:spcAft>
              <a:buClr>
                <a:schemeClr val="tx2"/>
              </a:buClr>
              <a:buFont typeface="Wingdings" pitchFamily="2" charset="2"/>
              <a:buChar char="§"/>
              <a:defRPr sz="1200">
                <a:solidFill>
                  <a:schemeClr val="tx1"/>
                </a:solidFill>
                <a:latin typeface="+mn-lt"/>
                <a:cs typeface="+mn-cs"/>
              </a:defRPr>
            </a:lvl7pPr>
            <a:lvl8pPr marL="3371634" indent="-171439" algn="l" rtl="0" fontAlgn="base">
              <a:spcBef>
                <a:spcPct val="20000"/>
              </a:spcBef>
              <a:spcAft>
                <a:spcPct val="0"/>
              </a:spcAft>
              <a:buClr>
                <a:schemeClr val="tx2"/>
              </a:buClr>
              <a:buFont typeface="Wingdings" pitchFamily="2" charset="2"/>
              <a:buChar char="§"/>
              <a:defRPr sz="1200">
                <a:solidFill>
                  <a:schemeClr val="tx1"/>
                </a:solidFill>
                <a:latin typeface="+mn-lt"/>
                <a:cs typeface="+mn-cs"/>
              </a:defRPr>
            </a:lvl8pPr>
            <a:lvl9pPr marL="3828805" indent="-171439" algn="l" rtl="0" fontAlgn="base">
              <a:spcBef>
                <a:spcPct val="20000"/>
              </a:spcBef>
              <a:spcAft>
                <a:spcPct val="0"/>
              </a:spcAft>
              <a:buClr>
                <a:schemeClr val="tx2"/>
              </a:buClr>
              <a:buFont typeface="Wingdings" pitchFamily="2" charset="2"/>
              <a:buChar char="§"/>
              <a:defRPr sz="1200">
                <a:solidFill>
                  <a:schemeClr val="tx1"/>
                </a:solidFill>
                <a:latin typeface="+mn-lt"/>
                <a:cs typeface="+mn-cs"/>
              </a:defRPr>
            </a:lvl9pPr>
          </a:lstStyle>
          <a:p>
            <a:pPr marL="0" indent="0">
              <a:buFont typeface="Wingdings" pitchFamily="2" charset="2"/>
              <a:buNone/>
            </a:pPr>
            <a:r>
              <a:rPr lang="zh-CN" altLang="en-US" b="0" kern="0" dirty="0"/>
              <a:t>基于功能模块，业务流程组织和管理测试用例脚本；可以理解为测试脚本（自动化测试用例）是对手工测试用力的翻译。</a:t>
            </a:r>
            <a:endParaRPr lang="en-US" altLang="zh-CN" b="0" kern="0" dirty="0"/>
          </a:p>
          <a:p>
            <a:pPr marL="0" indent="0">
              <a:buFont typeface="Wingdings" pitchFamily="2" charset="2"/>
              <a:buNone/>
            </a:pPr>
            <a:r>
              <a:rPr lang="zh-CN" altLang="en-US" b="0" kern="0" dirty="0"/>
              <a:t>将主要的测试步骤，活动，检查点抽象为关键字，测试数据实例化为参数列表。覆盖某个功能，某个测试计划的脚本可以整理为一个测试集；我们使用 </a:t>
            </a:r>
            <a:r>
              <a:rPr lang="en-US" altLang="zh-CN" kern="0" dirty="0" err="1"/>
              <a:t>tid</a:t>
            </a:r>
            <a:r>
              <a:rPr lang="en-US" altLang="zh-CN" kern="0" dirty="0"/>
              <a:t> </a:t>
            </a:r>
            <a:r>
              <a:rPr lang="zh-CN" altLang="en-US" b="0" kern="0" dirty="0"/>
              <a:t>和</a:t>
            </a:r>
            <a:r>
              <a:rPr lang="zh-CN" altLang="en-US" kern="0" dirty="0"/>
              <a:t>命名规则 </a:t>
            </a:r>
            <a:r>
              <a:rPr lang="zh-CN" altLang="en-US" b="0" kern="0" dirty="0"/>
              <a:t>实现测试用例管理</a:t>
            </a:r>
          </a:p>
        </p:txBody>
      </p:sp>
      <p:pic>
        <p:nvPicPr>
          <p:cNvPr id="9" name="图片 8">
            <a:extLst>
              <a:ext uri="{FF2B5EF4-FFF2-40B4-BE49-F238E27FC236}">
                <a16:creationId xmlns:a16="http://schemas.microsoft.com/office/drawing/2014/main" id="{EEE27DFA-8D18-4419-91DB-ECE8DBDAE178}"/>
              </a:ext>
            </a:extLst>
          </p:cNvPr>
          <p:cNvPicPr>
            <a:picLocks noChangeAspect="1"/>
          </p:cNvPicPr>
          <p:nvPr/>
        </p:nvPicPr>
        <p:blipFill>
          <a:blip r:embed="rId2"/>
          <a:stretch>
            <a:fillRect/>
          </a:stretch>
        </p:blipFill>
        <p:spPr>
          <a:xfrm>
            <a:off x="1417668" y="2239012"/>
            <a:ext cx="9713628" cy="4598348"/>
          </a:xfrm>
          <a:prstGeom prst="rect">
            <a:avLst/>
          </a:prstGeom>
        </p:spPr>
      </p:pic>
    </p:spTree>
    <p:extLst>
      <p:ext uri="{BB962C8B-B14F-4D97-AF65-F5344CB8AC3E}">
        <p14:creationId xmlns:p14="http://schemas.microsoft.com/office/powerpoint/2010/main" val="263103013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p:txBody>
          <a:bodyPr/>
          <a:lstStyle/>
          <a:p>
            <a:pPr>
              <a:defRPr/>
            </a:pPr>
            <a:r>
              <a:rPr lang="zh-CN" altLang="en-US">
                <a:solidFill>
                  <a:srgbClr val="777777"/>
                </a:solidFill>
              </a:rPr>
              <a:t> </a:t>
            </a:r>
            <a:fld id="{91E94C5F-FFDE-4FE9-B93A-CE1327B92135}" type="slidenum">
              <a:rPr lang="zh-CN" altLang="en-US" smtClean="0">
                <a:solidFill>
                  <a:srgbClr val="777777"/>
                </a:solidFill>
              </a:rPr>
              <a:pPr>
                <a:defRPr/>
              </a:pPr>
              <a:t>34</a:t>
            </a:fld>
            <a:r>
              <a:rPr lang="en-US" altLang="zh-CN">
                <a:solidFill>
                  <a:srgbClr val="777777"/>
                </a:solidFill>
              </a:rPr>
              <a:t> </a:t>
            </a:r>
            <a:endParaRPr lang="en-US" altLang="zh-CN" dirty="0">
              <a:solidFill>
                <a:srgbClr val="777777"/>
              </a:solidFill>
            </a:endParaRPr>
          </a:p>
        </p:txBody>
      </p:sp>
      <p:sp>
        <p:nvSpPr>
          <p:cNvPr id="5" name="标题 1">
            <a:extLst>
              <a:ext uri="{FF2B5EF4-FFF2-40B4-BE49-F238E27FC236}">
                <a16:creationId xmlns:a16="http://schemas.microsoft.com/office/drawing/2014/main" id="{563F6CB6-B899-4D9C-ABD2-142BDC7B94B1}"/>
              </a:ext>
            </a:extLst>
          </p:cNvPr>
          <p:cNvSpPr>
            <a:spLocks noGrp="1"/>
          </p:cNvSpPr>
          <p:nvPr>
            <p:ph type="title"/>
          </p:nvPr>
        </p:nvSpPr>
        <p:spPr>
          <a:xfrm>
            <a:off x="711200" y="760301"/>
            <a:ext cx="9627372" cy="581160"/>
          </a:xfrm>
        </p:spPr>
        <p:txBody>
          <a:bodyPr/>
          <a:lstStyle/>
          <a:p>
            <a:r>
              <a:rPr lang="zh-CN" altLang="en-US" sz="2400" dirty="0"/>
              <a:t>测试用例命名方法</a:t>
            </a:r>
            <a:endParaRPr lang="zh-CN" altLang="en-US" sz="2400" dirty="0">
              <a:solidFill>
                <a:schemeClr val="tx1">
                  <a:lumMod val="95000"/>
                  <a:lumOff val="5000"/>
                </a:schemeClr>
              </a:solidFill>
              <a:latin typeface="微软雅黑" panose="020B0503020204020204" pitchFamily="34" charset="-122"/>
              <a:ea typeface="微软雅黑" panose="020B0503020204020204" pitchFamily="34" charset="-122"/>
            </a:endParaRPr>
          </a:p>
        </p:txBody>
      </p:sp>
      <p:pic>
        <p:nvPicPr>
          <p:cNvPr id="8" name="图片 7">
            <a:extLst>
              <a:ext uri="{FF2B5EF4-FFF2-40B4-BE49-F238E27FC236}">
                <a16:creationId xmlns:a16="http://schemas.microsoft.com/office/drawing/2014/main" id="{B19DAEB4-957C-4C20-909C-EDDADCD12B6C}"/>
              </a:ext>
            </a:extLst>
          </p:cNvPr>
          <p:cNvPicPr>
            <a:picLocks noChangeAspect="1"/>
          </p:cNvPicPr>
          <p:nvPr/>
        </p:nvPicPr>
        <p:blipFill>
          <a:blip r:embed="rId2"/>
          <a:stretch>
            <a:fillRect/>
          </a:stretch>
        </p:blipFill>
        <p:spPr>
          <a:xfrm>
            <a:off x="1329954" y="1499258"/>
            <a:ext cx="9530503" cy="4958003"/>
          </a:xfrm>
          <a:prstGeom prst="rect">
            <a:avLst/>
          </a:prstGeom>
        </p:spPr>
      </p:pic>
    </p:spTree>
    <p:extLst>
      <p:ext uri="{BB962C8B-B14F-4D97-AF65-F5344CB8AC3E}">
        <p14:creationId xmlns:p14="http://schemas.microsoft.com/office/powerpoint/2010/main" val="297419381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416579-9BB9-491D-95C6-7DAD260E7508}"/>
              </a:ext>
            </a:extLst>
          </p:cNvPr>
          <p:cNvSpPr>
            <a:spLocks noGrp="1"/>
          </p:cNvSpPr>
          <p:nvPr>
            <p:ph type="title"/>
          </p:nvPr>
        </p:nvSpPr>
        <p:spPr/>
        <p:txBody>
          <a:bodyPr/>
          <a:lstStyle/>
          <a:p>
            <a:r>
              <a:rPr lang="en-US" altLang="zh-CN" dirty="0" err="1"/>
              <a:t>Tid</a:t>
            </a:r>
            <a:r>
              <a:rPr lang="en-US" altLang="zh-CN" dirty="0"/>
              <a:t> </a:t>
            </a:r>
            <a:r>
              <a:rPr lang="zh-CN" altLang="en-US" dirty="0"/>
              <a:t>规则</a:t>
            </a:r>
          </a:p>
        </p:txBody>
      </p:sp>
      <p:sp>
        <p:nvSpPr>
          <p:cNvPr id="4" name="灯片编号占位符 3">
            <a:extLst>
              <a:ext uri="{FF2B5EF4-FFF2-40B4-BE49-F238E27FC236}">
                <a16:creationId xmlns:a16="http://schemas.microsoft.com/office/drawing/2014/main" id="{FED712EC-7BC5-4B7E-BA83-E2A073CBE831}"/>
              </a:ext>
            </a:extLst>
          </p:cNvPr>
          <p:cNvSpPr>
            <a:spLocks noGrp="1"/>
          </p:cNvSpPr>
          <p:nvPr>
            <p:ph type="sldNum" sz="quarter" idx="10"/>
          </p:nvPr>
        </p:nvSpPr>
        <p:spPr/>
        <p:txBody>
          <a:bodyPr/>
          <a:lstStyle/>
          <a:p>
            <a:pPr>
              <a:defRPr/>
            </a:pPr>
            <a:r>
              <a:rPr lang="zh-CN" altLang="en-US">
                <a:solidFill>
                  <a:srgbClr val="777777"/>
                </a:solidFill>
              </a:rPr>
              <a:t> </a:t>
            </a:r>
            <a:fld id="{91E94C5F-FFDE-4FE9-B93A-CE1327B92135}" type="slidenum">
              <a:rPr lang="zh-CN" altLang="en-US" smtClean="0">
                <a:solidFill>
                  <a:srgbClr val="777777"/>
                </a:solidFill>
              </a:rPr>
              <a:pPr>
                <a:defRPr/>
              </a:pPr>
              <a:t>35</a:t>
            </a:fld>
            <a:r>
              <a:rPr lang="en-US" altLang="zh-CN">
                <a:solidFill>
                  <a:srgbClr val="777777"/>
                </a:solidFill>
              </a:rPr>
              <a:t> </a:t>
            </a:r>
            <a:endParaRPr lang="en-US" altLang="zh-CN" dirty="0">
              <a:solidFill>
                <a:srgbClr val="777777"/>
              </a:solidFill>
            </a:endParaRPr>
          </a:p>
        </p:txBody>
      </p:sp>
      <p:pic>
        <p:nvPicPr>
          <p:cNvPr id="5" name="图片 4">
            <a:extLst>
              <a:ext uri="{FF2B5EF4-FFF2-40B4-BE49-F238E27FC236}">
                <a16:creationId xmlns:a16="http://schemas.microsoft.com/office/drawing/2014/main" id="{CC3A25F5-535F-4C32-9BFE-C01EEF6BEFB2}"/>
              </a:ext>
            </a:extLst>
          </p:cNvPr>
          <p:cNvPicPr>
            <a:picLocks noChangeAspect="1"/>
          </p:cNvPicPr>
          <p:nvPr/>
        </p:nvPicPr>
        <p:blipFill>
          <a:blip r:embed="rId2"/>
          <a:stretch>
            <a:fillRect/>
          </a:stretch>
        </p:blipFill>
        <p:spPr>
          <a:xfrm>
            <a:off x="778797" y="1651667"/>
            <a:ext cx="8410575" cy="4019550"/>
          </a:xfrm>
          <a:prstGeom prst="rect">
            <a:avLst/>
          </a:prstGeom>
        </p:spPr>
      </p:pic>
      <p:pic>
        <p:nvPicPr>
          <p:cNvPr id="6" name="图片 5">
            <a:extLst>
              <a:ext uri="{FF2B5EF4-FFF2-40B4-BE49-F238E27FC236}">
                <a16:creationId xmlns:a16="http://schemas.microsoft.com/office/drawing/2014/main" id="{7C5900B4-1F73-4D61-9DD9-57162A1FC77A}"/>
              </a:ext>
            </a:extLst>
          </p:cNvPr>
          <p:cNvPicPr>
            <a:picLocks noChangeAspect="1"/>
          </p:cNvPicPr>
          <p:nvPr/>
        </p:nvPicPr>
        <p:blipFill>
          <a:blip r:embed="rId3"/>
          <a:stretch>
            <a:fillRect/>
          </a:stretch>
        </p:blipFill>
        <p:spPr>
          <a:xfrm>
            <a:off x="8802592" y="1289162"/>
            <a:ext cx="3121184" cy="5123830"/>
          </a:xfrm>
          <a:prstGeom prst="rect">
            <a:avLst/>
          </a:prstGeom>
        </p:spPr>
      </p:pic>
    </p:spTree>
    <p:extLst>
      <p:ext uri="{BB962C8B-B14F-4D97-AF65-F5344CB8AC3E}">
        <p14:creationId xmlns:p14="http://schemas.microsoft.com/office/powerpoint/2010/main" val="429274720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p:txBody>
          <a:bodyPr/>
          <a:lstStyle/>
          <a:p>
            <a:pPr>
              <a:defRPr/>
            </a:pPr>
            <a:r>
              <a:rPr lang="zh-CN" altLang="en-US">
                <a:solidFill>
                  <a:srgbClr val="777777"/>
                </a:solidFill>
              </a:rPr>
              <a:t> </a:t>
            </a:r>
            <a:fld id="{91E94C5F-FFDE-4FE9-B93A-CE1327B92135}" type="slidenum">
              <a:rPr lang="zh-CN" altLang="en-US" smtClean="0">
                <a:solidFill>
                  <a:srgbClr val="777777"/>
                </a:solidFill>
              </a:rPr>
              <a:pPr>
                <a:defRPr/>
              </a:pPr>
              <a:t>36</a:t>
            </a:fld>
            <a:r>
              <a:rPr lang="en-US" altLang="zh-CN">
                <a:solidFill>
                  <a:srgbClr val="777777"/>
                </a:solidFill>
              </a:rPr>
              <a:t> </a:t>
            </a:r>
            <a:endParaRPr lang="en-US" altLang="zh-CN" dirty="0">
              <a:solidFill>
                <a:srgbClr val="777777"/>
              </a:solidFill>
            </a:endParaRPr>
          </a:p>
        </p:txBody>
      </p:sp>
      <p:sp>
        <p:nvSpPr>
          <p:cNvPr id="5" name="标题 1">
            <a:extLst>
              <a:ext uri="{FF2B5EF4-FFF2-40B4-BE49-F238E27FC236}">
                <a16:creationId xmlns:a16="http://schemas.microsoft.com/office/drawing/2014/main" id="{26AEB89F-89F3-436D-B5F7-218219A82DEF}"/>
              </a:ext>
            </a:extLst>
          </p:cNvPr>
          <p:cNvSpPr>
            <a:spLocks noGrp="1"/>
          </p:cNvSpPr>
          <p:nvPr>
            <p:ph type="title"/>
          </p:nvPr>
        </p:nvSpPr>
        <p:spPr>
          <a:xfrm>
            <a:off x="711200" y="760301"/>
            <a:ext cx="9627372" cy="581160"/>
          </a:xfrm>
        </p:spPr>
        <p:txBody>
          <a:bodyPr/>
          <a:lstStyle/>
          <a:p>
            <a:r>
              <a:rPr lang="en-US" altLang="zh-CN" sz="2400" dirty="0">
                <a:solidFill>
                  <a:schemeClr val="tx1">
                    <a:lumMod val="95000"/>
                    <a:lumOff val="5000"/>
                  </a:schemeClr>
                </a:solidFill>
                <a:latin typeface="微软雅黑" panose="020B0503020204020204" pitchFamily="34" charset="-122"/>
                <a:ea typeface="微软雅黑" panose="020B0503020204020204" pitchFamily="34" charset="-122"/>
              </a:rPr>
              <a:t>4</a:t>
            </a:r>
            <a:r>
              <a:rPr lang="zh-CN" altLang="en-US" sz="2400" dirty="0">
                <a:solidFill>
                  <a:schemeClr val="tx1">
                    <a:lumMod val="95000"/>
                    <a:lumOff val="5000"/>
                  </a:schemeClr>
                </a:solidFill>
                <a:latin typeface="微软雅黑" panose="020B0503020204020204" pitchFamily="34" charset="-122"/>
                <a:ea typeface="微软雅黑" panose="020B0503020204020204" pitchFamily="34" charset="-122"/>
              </a:rPr>
              <a:t>、</a:t>
            </a:r>
            <a:r>
              <a:rPr lang="zh-CN" altLang="en-US" sz="2400" dirty="0">
                <a:solidFill>
                  <a:schemeClr val="tx1">
                    <a:lumMod val="95000"/>
                    <a:lumOff val="5000"/>
                  </a:schemeClr>
                </a:solidFill>
              </a:rPr>
              <a:t>编写脚本</a:t>
            </a:r>
            <a:endParaRPr lang="zh-CN" altLang="en-US" sz="2400" dirty="0">
              <a:solidFill>
                <a:schemeClr val="tx1">
                  <a:lumMod val="95000"/>
                  <a:lumOff val="5000"/>
                </a:schemeClr>
              </a:solidFill>
              <a:latin typeface="微软雅黑" panose="020B0503020204020204" pitchFamily="34" charset="-122"/>
              <a:ea typeface="微软雅黑" panose="020B0503020204020204" pitchFamily="34" charset="-122"/>
            </a:endParaRPr>
          </a:p>
        </p:txBody>
      </p:sp>
      <p:pic>
        <p:nvPicPr>
          <p:cNvPr id="9" name="图片 8">
            <a:extLst>
              <a:ext uri="{FF2B5EF4-FFF2-40B4-BE49-F238E27FC236}">
                <a16:creationId xmlns:a16="http://schemas.microsoft.com/office/drawing/2014/main" id="{251F7F81-ABEC-4126-BC98-E09967315FCC}"/>
              </a:ext>
            </a:extLst>
          </p:cNvPr>
          <p:cNvPicPr>
            <a:picLocks noChangeAspect="1"/>
          </p:cNvPicPr>
          <p:nvPr/>
        </p:nvPicPr>
        <p:blipFill>
          <a:blip r:embed="rId2"/>
          <a:stretch>
            <a:fillRect/>
          </a:stretch>
        </p:blipFill>
        <p:spPr>
          <a:xfrm>
            <a:off x="235712" y="1536192"/>
            <a:ext cx="6991350" cy="5078866"/>
          </a:xfrm>
          <a:prstGeom prst="rect">
            <a:avLst/>
          </a:prstGeom>
        </p:spPr>
      </p:pic>
      <p:pic>
        <p:nvPicPr>
          <p:cNvPr id="8" name="图片 7">
            <a:extLst>
              <a:ext uri="{FF2B5EF4-FFF2-40B4-BE49-F238E27FC236}">
                <a16:creationId xmlns:a16="http://schemas.microsoft.com/office/drawing/2014/main" id="{6A64E0DE-1E94-45FF-9677-49997A0C4D09}"/>
              </a:ext>
            </a:extLst>
          </p:cNvPr>
          <p:cNvPicPr>
            <a:picLocks noChangeAspect="1"/>
          </p:cNvPicPr>
          <p:nvPr/>
        </p:nvPicPr>
        <p:blipFill>
          <a:blip r:embed="rId3"/>
          <a:stretch>
            <a:fillRect/>
          </a:stretch>
        </p:blipFill>
        <p:spPr>
          <a:xfrm>
            <a:off x="5524886" y="1328854"/>
            <a:ext cx="6772275" cy="5298810"/>
          </a:xfrm>
          <a:prstGeom prst="rect">
            <a:avLst/>
          </a:prstGeom>
        </p:spPr>
      </p:pic>
    </p:spTree>
    <p:extLst>
      <p:ext uri="{BB962C8B-B14F-4D97-AF65-F5344CB8AC3E}">
        <p14:creationId xmlns:p14="http://schemas.microsoft.com/office/powerpoint/2010/main" val="56124934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p:txBody>
          <a:bodyPr/>
          <a:lstStyle/>
          <a:p>
            <a:pPr>
              <a:defRPr/>
            </a:pPr>
            <a:r>
              <a:rPr lang="zh-CN" altLang="en-US">
                <a:solidFill>
                  <a:srgbClr val="777777"/>
                </a:solidFill>
              </a:rPr>
              <a:t> </a:t>
            </a:r>
            <a:fld id="{91E94C5F-FFDE-4FE9-B93A-CE1327B92135}" type="slidenum">
              <a:rPr lang="zh-CN" altLang="en-US" smtClean="0">
                <a:solidFill>
                  <a:srgbClr val="777777"/>
                </a:solidFill>
              </a:rPr>
              <a:pPr>
                <a:defRPr/>
              </a:pPr>
              <a:t>37</a:t>
            </a:fld>
            <a:r>
              <a:rPr lang="en-US" altLang="zh-CN">
                <a:solidFill>
                  <a:srgbClr val="777777"/>
                </a:solidFill>
              </a:rPr>
              <a:t> </a:t>
            </a:r>
            <a:endParaRPr lang="en-US" altLang="zh-CN" dirty="0">
              <a:solidFill>
                <a:srgbClr val="777777"/>
              </a:solidFill>
            </a:endParaRPr>
          </a:p>
        </p:txBody>
      </p:sp>
      <p:sp>
        <p:nvSpPr>
          <p:cNvPr id="5" name="标题 1">
            <a:extLst>
              <a:ext uri="{FF2B5EF4-FFF2-40B4-BE49-F238E27FC236}">
                <a16:creationId xmlns:a16="http://schemas.microsoft.com/office/drawing/2014/main" id="{964C268A-2036-4382-913F-2BBC62581191}"/>
              </a:ext>
            </a:extLst>
          </p:cNvPr>
          <p:cNvSpPr>
            <a:spLocks noGrp="1"/>
          </p:cNvSpPr>
          <p:nvPr>
            <p:ph type="title"/>
          </p:nvPr>
        </p:nvSpPr>
        <p:spPr>
          <a:xfrm>
            <a:off x="597058" y="674841"/>
            <a:ext cx="9627372" cy="581160"/>
          </a:xfrm>
        </p:spPr>
        <p:txBody>
          <a:bodyPr/>
          <a:lstStyle/>
          <a:p>
            <a:r>
              <a:rPr lang="en-US" altLang="zh-CN" sz="2400" dirty="0">
                <a:solidFill>
                  <a:schemeClr val="tx1">
                    <a:lumMod val="95000"/>
                    <a:lumOff val="5000"/>
                  </a:schemeClr>
                </a:solidFill>
                <a:latin typeface="微软雅黑" panose="020B0503020204020204" pitchFamily="34" charset="-122"/>
                <a:ea typeface="微软雅黑" panose="020B0503020204020204" pitchFamily="34" charset="-122"/>
              </a:rPr>
              <a:t>5</a:t>
            </a:r>
            <a:r>
              <a:rPr lang="zh-CN" altLang="en-US" sz="2400" dirty="0">
                <a:solidFill>
                  <a:schemeClr val="tx1">
                    <a:lumMod val="95000"/>
                    <a:lumOff val="5000"/>
                  </a:schemeClr>
                </a:solidFill>
                <a:latin typeface="微软雅黑" panose="020B0503020204020204" pitchFamily="34" charset="-122"/>
                <a:ea typeface="微软雅黑" panose="020B0503020204020204" pitchFamily="34" charset="-122"/>
              </a:rPr>
              <a:t>、</a:t>
            </a:r>
            <a:r>
              <a:rPr lang="zh-CN" altLang="en-US" sz="2400" dirty="0">
                <a:solidFill>
                  <a:schemeClr val="tx1">
                    <a:lumMod val="95000"/>
                    <a:lumOff val="5000"/>
                  </a:schemeClr>
                </a:solidFill>
              </a:rPr>
              <a:t>执行脚本</a:t>
            </a:r>
            <a:endParaRPr lang="zh-CN" altLang="en-US" sz="2400" dirty="0">
              <a:solidFill>
                <a:schemeClr val="tx1">
                  <a:lumMod val="95000"/>
                  <a:lumOff val="5000"/>
                </a:schemeClr>
              </a:solidFill>
              <a:latin typeface="微软雅黑" panose="020B0503020204020204" pitchFamily="34" charset="-122"/>
              <a:ea typeface="微软雅黑" panose="020B0503020204020204" pitchFamily="34" charset="-122"/>
            </a:endParaRPr>
          </a:p>
        </p:txBody>
      </p:sp>
      <p:pic>
        <p:nvPicPr>
          <p:cNvPr id="7" name="图片 6">
            <a:extLst>
              <a:ext uri="{FF2B5EF4-FFF2-40B4-BE49-F238E27FC236}">
                <a16:creationId xmlns:a16="http://schemas.microsoft.com/office/drawing/2014/main" id="{DE0962F0-F49F-421F-AA1E-12B8EFFDAD0B}"/>
              </a:ext>
            </a:extLst>
          </p:cNvPr>
          <p:cNvPicPr>
            <a:picLocks noChangeAspect="1"/>
          </p:cNvPicPr>
          <p:nvPr/>
        </p:nvPicPr>
        <p:blipFill>
          <a:blip r:embed="rId2"/>
          <a:stretch>
            <a:fillRect/>
          </a:stretch>
        </p:blipFill>
        <p:spPr>
          <a:xfrm>
            <a:off x="1157239" y="1422247"/>
            <a:ext cx="9875934" cy="4762500"/>
          </a:xfrm>
          <a:prstGeom prst="rect">
            <a:avLst/>
          </a:prstGeom>
        </p:spPr>
      </p:pic>
    </p:spTree>
    <p:extLst>
      <p:ext uri="{BB962C8B-B14F-4D97-AF65-F5344CB8AC3E}">
        <p14:creationId xmlns:p14="http://schemas.microsoft.com/office/powerpoint/2010/main" val="359971106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98564F-5333-4579-B726-25320610B40C}"/>
              </a:ext>
            </a:extLst>
          </p:cNvPr>
          <p:cNvSpPr>
            <a:spLocks noGrp="1"/>
          </p:cNvSpPr>
          <p:nvPr>
            <p:ph type="title"/>
          </p:nvPr>
        </p:nvSpPr>
        <p:spPr>
          <a:xfrm>
            <a:off x="672011" y="611022"/>
            <a:ext cx="7630741" cy="581160"/>
          </a:xfrm>
        </p:spPr>
        <p:txBody>
          <a:bodyPr/>
          <a:lstStyle/>
          <a:p>
            <a:r>
              <a:rPr lang="en-US" altLang="zh-CN" dirty="0">
                <a:solidFill>
                  <a:schemeClr val="tx1">
                    <a:lumMod val="95000"/>
                    <a:lumOff val="5000"/>
                  </a:schemeClr>
                </a:solidFill>
                <a:latin typeface="微软雅黑" panose="020B0503020204020204" pitchFamily="34" charset="-122"/>
                <a:ea typeface="微软雅黑" panose="020B0503020204020204" pitchFamily="34" charset="-122"/>
              </a:rPr>
              <a:t>6</a:t>
            </a:r>
            <a:r>
              <a:rPr lang="zh-CN" altLang="en-US" dirty="0">
                <a:solidFill>
                  <a:schemeClr val="tx1">
                    <a:lumMod val="95000"/>
                    <a:lumOff val="5000"/>
                  </a:schemeClr>
                </a:solidFill>
                <a:latin typeface="微软雅黑" panose="020B0503020204020204" pitchFamily="34" charset="-122"/>
                <a:ea typeface="微软雅黑" panose="020B0503020204020204" pitchFamily="34" charset="-122"/>
              </a:rPr>
              <a:t>、</a:t>
            </a:r>
            <a:r>
              <a:rPr lang="zh-CN" altLang="en-US" dirty="0">
                <a:solidFill>
                  <a:schemeClr val="tx1">
                    <a:lumMod val="95000"/>
                    <a:lumOff val="5000"/>
                  </a:schemeClr>
                </a:solidFill>
              </a:rPr>
              <a:t>解读报告</a:t>
            </a:r>
          </a:p>
        </p:txBody>
      </p:sp>
      <p:sp>
        <p:nvSpPr>
          <p:cNvPr id="4" name="灯片编号占位符 3">
            <a:extLst>
              <a:ext uri="{FF2B5EF4-FFF2-40B4-BE49-F238E27FC236}">
                <a16:creationId xmlns:a16="http://schemas.microsoft.com/office/drawing/2014/main" id="{C2C31ABE-4B63-4259-932E-3EA7EB54AB10}"/>
              </a:ext>
            </a:extLst>
          </p:cNvPr>
          <p:cNvSpPr>
            <a:spLocks noGrp="1"/>
          </p:cNvSpPr>
          <p:nvPr>
            <p:ph type="sldNum" sz="quarter" idx="10"/>
          </p:nvPr>
        </p:nvSpPr>
        <p:spPr/>
        <p:txBody>
          <a:bodyPr/>
          <a:lstStyle/>
          <a:p>
            <a:pPr>
              <a:defRPr/>
            </a:pPr>
            <a:r>
              <a:rPr lang="zh-CN" altLang="en-US">
                <a:solidFill>
                  <a:srgbClr val="777777"/>
                </a:solidFill>
              </a:rPr>
              <a:t> </a:t>
            </a:r>
            <a:fld id="{91E94C5F-FFDE-4FE9-B93A-CE1327B92135}" type="slidenum">
              <a:rPr lang="zh-CN" altLang="en-US" smtClean="0">
                <a:solidFill>
                  <a:srgbClr val="777777"/>
                </a:solidFill>
              </a:rPr>
              <a:pPr>
                <a:defRPr/>
              </a:pPr>
              <a:t>38</a:t>
            </a:fld>
            <a:r>
              <a:rPr lang="en-US" altLang="zh-CN">
                <a:solidFill>
                  <a:srgbClr val="777777"/>
                </a:solidFill>
              </a:rPr>
              <a:t> </a:t>
            </a:r>
            <a:endParaRPr lang="en-US" altLang="zh-CN" dirty="0">
              <a:solidFill>
                <a:srgbClr val="777777"/>
              </a:solidFill>
            </a:endParaRPr>
          </a:p>
        </p:txBody>
      </p:sp>
      <p:pic>
        <p:nvPicPr>
          <p:cNvPr id="5" name="图片 4">
            <a:extLst>
              <a:ext uri="{FF2B5EF4-FFF2-40B4-BE49-F238E27FC236}">
                <a16:creationId xmlns:a16="http://schemas.microsoft.com/office/drawing/2014/main" id="{A632B9BF-3C4E-4A87-8272-C57E6EB547FF}"/>
              </a:ext>
            </a:extLst>
          </p:cNvPr>
          <p:cNvPicPr>
            <a:picLocks noChangeAspect="1"/>
          </p:cNvPicPr>
          <p:nvPr/>
        </p:nvPicPr>
        <p:blipFill>
          <a:blip r:embed="rId2"/>
          <a:stretch>
            <a:fillRect/>
          </a:stretch>
        </p:blipFill>
        <p:spPr>
          <a:xfrm>
            <a:off x="877406" y="1297439"/>
            <a:ext cx="10302658" cy="5317619"/>
          </a:xfrm>
          <a:prstGeom prst="rect">
            <a:avLst/>
          </a:prstGeom>
        </p:spPr>
      </p:pic>
    </p:spTree>
    <p:extLst>
      <p:ext uri="{BB962C8B-B14F-4D97-AF65-F5344CB8AC3E}">
        <p14:creationId xmlns:p14="http://schemas.microsoft.com/office/powerpoint/2010/main" val="212945195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zh-CN" altLang="en-US" sz="2800" dirty="0">
                <a:latin typeface="黑体" panose="02010609060101010101" pitchFamily="49" charset="-122"/>
                <a:ea typeface="黑体" panose="02010609060101010101" pitchFamily="49" charset="-122"/>
              </a:rPr>
              <a:t>展望</a:t>
            </a:r>
            <a:endParaRPr lang="en-US" altLang="zh-CN" sz="2800" dirty="0">
              <a:latin typeface="黑体" panose="02010609060101010101" pitchFamily="49" charset="-122"/>
              <a:ea typeface="黑体" panose="02010609060101010101" pitchFamily="49" charset="-122"/>
            </a:endParaRPr>
          </a:p>
          <a:p>
            <a:pPr lvl="1"/>
            <a:r>
              <a:rPr lang="zh-CN" altLang="en-US" sz="2700" dirty="0">
                <a:latin typeface="黑体" panose="02010609060101010101" pitchFamily="49" charset="-122"/>
                <a:ea typeface="黑体" panose="02010609060101010101" pitchFamily="49" charset="-122"/>
              </a:rPr>
              <a:t>自动化回归测试</a:t>
            </a:r>
          </a:p>
          <a:p>
            <a:pPr lvl="1"/>
            <a:r>
              <a:rPr lang="zh-CN" altLang="en-US" sz="2700" dirty="0">
                <a:latin typeface="黑体" panose="02010609060101010101" pitchFamily="49" charset="-122"/>
                <a:ea typeface="黑体" panose="02010609060101010101" pitchFamily="49" charset="-122"/>
              </a:rPr>
              <a:t>全流程自动化和持续集成</a:t>
            </a:r>
            <a:endParaRPr lang="en-US" altLang="zh-CN" sz="2700" dirty="0">
              <a:latin typeface="黑体" panose="02010609060101010101" pitchFamily="49" charset="-122"/>
              <a:ea typeface="黑体" panose="02010609060101010101" pitchFamily="49" charset="-122"/>
            </a:endParaRPr>
          </a:p>
          <a:p>
            <a:pPr lvl="1"/>
            <a:r>
              <a:rPr lang="zh-CN" altLang="en-US" sz="2700" dirty="0">
                <a:latin typeface="黑体" panose="02010609060101010101" pitchFamily="49" charset="-122"/>
                <a:ea typeface="黑体" panose="02010609060101010101" pitchFamily="49" charset="-122"/>
              </a:rPr>
              <a:t>自动化平台建设</a:t>
            </a:r>
            <a:endParaRPr lang="en-US" altLang="zh-CN" sz="2700" dirty="0">
              <a:latin typeface="黑体" panose="02010609060101010101" pitchFamily="49" charset="-122"/>
              <a:ea typeface="黑体" panose="02010609060101010101" pitchFamily="49" charset="-122"/>
            </a:endParaRPr>
          </a:p>
          <a:p>
            <a:r>
              <a:rPr lang="zh-CN" altLang="en-US" sz="2800" dirty="0">
                <a:latin typeface="黑体" panose="02010609060101010101" pitchFamily="49" charset="-122"/>
                <a:ea typeface="黑体" panose="02010609060101010101" pitchFamily="49" charset="-122"/>
              </a:rPr>
              <a:t>建议</a:t>
            </a:r>
            <a:endParaRPr lang="en-US" altLang="zh-CN" sz="2800" dirty="0">
              <a:latin typeface="黑体" panose="02010609060101010101" pitchFamily="49" charset="-122"/>
              <a:ea typeface="黑体" panose="02010609060101010101" pitchFamily="49" charset="-122"/>
            </a:endParaRPr>
          </a:p>
          <a:p>
            <a:pPr>
              <a:buFont typeface="Wingdings" panose="05000000000000000000" pitchFamily="2" charset="2"/>
              <a:buChar char="Ø"/>
            </a:pPr>
            <a:endParaRPr lang="en-US" altLang="zh-CN" b="1" dirty="0"/>
          </a:p>
          <a:p>
            <a:pPr>
              <a:buFont typeface="Wingdings" panose="05000000000000000000" pitchFamily="2" charset="2"/>
              <a:buChar char="Ø"/>
            </a:pPr>
            <a:endParaRPr lang="en-US" altLang="zh-CN" b="1" dirty="0"/>
          </a:p>
          <a:p>
            <a:endParaRPr lang="en-US" altLang="zh-CN" b="1" dirty="0"/>
          </a:p>
        </p:txBody>
      </p:sp>
      <p:sp>
        <p:nvSpPr>
          <p:cNvPr id="4" name="灯片编号占位符 3"/>
          <p:cNvSpPr>
            <a:spLocks noGrp="1"/>
          </p:cNvSpPr>
          <p:nvPr>
            <p:ph type="sldNum" sz="quarter" idx="10"/>
          </p:nvPr>
        </p:nvSpPr>
        <p:spPr/>
        <p:txBody>
          <a:bodyPr/>
          <a:lstStyle/>
          <a:p>
            <a:pPr>
              <a:defRPr/>
            </a:pPr>
            <a:r>
              <a:rPr lang="zh-CN" altLang="en-US">
                <a:solidFill>
                  <a:srgbClr val="777777"/>
                </a:solidFill>
              </a:rPr>
              <a:t> </a:t>
            </a:r>
            <a:fld id="{91E94C5F-FFDE-4FE9-B93A-CE1327B92135}" type="slidenum">
              <a:rPr lang="zh-CN" altLang="en-US" smtClean="0">
                <a:solidFill>
                  <a:srgbClr val="777777"/>
                </a:solidFill>
              </a:rPr>
              <a:pPr>
                <a:defRPr/>
              </a:pPr>
              <a:t>39</a:t>
            </a:fld>
            <a:r>
              <a:rPr lang="en-US" altLang="zh-CN">
                <a:solidFill>
                  <a:srgbClr val="777777"/>
                </a:solidFill>
              </a:rPr>
              <a:t> </a:t>
            </a:r>
            <a:endParaRPr lang="en-US" altLang="zh-CN" dirty="0">
              <a:solidFill>
                <a:srgbClr val="777777"/>
              </a:solidFill>
            </a:endParaRPr>
          </a:p>
        </p:txBody>
      </p:sp>
      <p:sp>
        <p:nvSpPr>
          <p:cNvPr id="5" name="标题 1">
            <a:extLst>
              <a:ext uri="{FF2B5EF4-FFF2-40B4-BE49-F238E27FC236}">
                <a16:creationId xmlns:a16="http://schemas.microsoft.com/office/drawing/2014/main" id="{C764FD22-BF37-4B33-82E2-8D748FC601E7}"/>
              </a:ext>
            </a:extLst>
          </p:cNvPr>
          <p:cNvSpPr>
            <a:spLocks noGrp="1"/>
          </p:cNvSpPr>
          <p:nvPr>
            <p:ph type="title"/>
          </p:nvPr>
        </p:nvSpPr>
        <p:spPr>
          <a:xfrm>
            <a:off x="633634" y="674841"/>
            <a:ext cx="9627372" cy="581160"/>
          </a:xfrm>
        </p:spPr>
        <p:txBody>
          <a:bodyPr/>
          <a:lstStyle/>
          <a:p>
            <a:r>
              <a:rPr lang="zh-CN" altLang="en-US" sz="2400" dirty="0">
                <a:solidFill>
                  <a:schemeClr val="tx1">
                    <a:lumMod val="95000"/>
                    <a:lumOff val="5000"/>
                  </a:schemeClr>
                </a:solidFill>
                <a:latin typeface="微软雅黑" panose="020B0503020204020204" pitchFamily="34" charset="-122"/>
                <a:ea typeface="微软雅黑" panose="020B0503020204020204" pitchFamily="34" charset="-122"/>
              </a:rPr>
              <a:t>展望与建议</a:t>
            </a:r>
          </a:p>
        </p:txBody>
      </p:sp>
    </p:spTree>
    <p:extLst>
      <p:ext uri="{BB962C8B-B14F-4D97-AF65-F5344CB8AC3E}">
        <p14:creationId xmlns:p14="http://schemas.microsoft.com/office/powerpoint/2010/main" val="24522224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E84D28-9942-4210-A4AC-81AA53201480}"/>
              </a:ext>
            </a:extLst>
          </p:cNvPr>
          <p:cNvSpPr>
            <a:spLocks noGrp="1"/>
          </p:cNvSpPr>
          <p:nvPr>
            <p:ph type="title"/>
          </p:nvPr>
        </p:nvSpPr>
        <p:spPr>
          <a:xfrm>
            <a:off x="711200" y="760301"/>
            <a:ext cx="9627372" cy="581160"/>
          </a:xfrm>
        </p:spPr>
        <p:txBody>
          <a:bodyPr/>
          <a:lstStyle/>
          <a:p>
            <a:r>
              <a:rPr lang="zh-CN" altLang="en-US" dirty="0"/>
              <a:t>资源商城前台业务流程（时序图）</a:t>
            </a:r>
          </a:p>
        </p:txBody>
      </p:sp>
      <p:sp>
        <p:nvSpPr>
          <p:cNvPr id="4" name="灯片编号占位符 3">
            <a:extLst>
              <a:ext uri="{FF2B5EF4-FFF2-40B4-BE49-F238E27FC236}">
                <a16:creationId xmlns:a16="http://schemas.microsoft.com/office/drawing/2014/main" id="{ECA6FF21-2E14-4D2C-9E9A-F4F403371AEF}"/>
              </a:ext>
            </a:extLst>
          </p:cNvPr>
          <p:cNvSpPr>
            <a:spLocks noGrp="1"/>
          </p:cNvSpPr>
          <p:nvPr>
            <p:ph type="sldNum" sz="quarter" idx="10"/>
          </p:nvPr>
        </p:nvSpPr>
        <p:spPr/>
        <p:txBody>
          <a:bodyPr/>
          <a:lstStyle/>
          <a:p>
            <a:pPr>
              <a:defRPr/>
            </a:pPr>
            <a:r>
              <a:rPr lang="zh-CN" altLang="en-US">
                <a:solidFill>
                  <a:srgbClr val="777777"/>
                </a:solidFill>
              </a:rPr>
              <a:t> </a:t>
            </a:r>
            <a:fld id="{91E94C5F-FFDE-4FE9-B93A-CE1327B92135}" type="slidenum">
              <a:rPr lang="zh-CN" altLang="en-US" smtClean="0">
                <a:solidFill>
                  <a:srgbClr val="777777"/>
                </a:solidFill>
              </a:rPr>
              <a:pPr>
                <a:defRPr/>
              </a:pPr>
              <a:t>4</a:t>
            </a:fld>
            <a:r>
              <a:rPr lang="en-US" altLang="zh-CN">
                <a:solidFill>
                  <a:srgbClr val="777777"/>
                </a:solidFill>
              </a:rPr>
              <a:t> </a:t>
            </a:r>
            <a:endParaRPr lang="en-US" altLang="zh-CN" dirty="0">
              <a:solidFill>
                <a:srgbClr val="777777"/>
              </a:solidFill>
            </a:endParaRPr>
          </a:p>
        </p:txBody>
      </p:sp>
      <p:pic>
        <p:nvPicPr>
          <p:cNvPr id="10" name="图片 9">
            <a:extLst>
              <a:ext uri="{FF2B5EF4-FFF2-40B4-BE49-F238E27FC236}">
                <a16:creationId xmlns:a16="http://schemas.microsoft.com/office/drawing/2014/main" id="{36A715E2-47A2-40FF-8DEE-47B3D78D50B1}"/>
              </a:ext>
            </a:extLst>
          </p:cNvPr>
          <p:cNvPicPr>
            <a:picLocks noChangeAspect="1"/>
          </p:cNvPicPr>
          <p:nvPr/>
        </p:nvPicPr>
        <p:blipFill>
          <a:blip r:embed="rId2"/>
          <a:stretch>
            <a:fillRect/>
          </a:stretch>
        </p:blipFill>
        <p:spPr>
          <a:xfrm>
            <a:off x="383827" y="1677499"/>
            <a:ext cx="11422757" cy="4601520"/>
          </a:xfrm>
          <a:prstGeom prst="rect">
            <a:avLst/>
          </a:prstGeom>
        </p:spPr>
      </p:pic>
    </p:spTree>
    <p:extLst>
      <p:ext uri="{BB962C8B-B14F-4D97-AF65-F5344CB8AC3E}">
        <p14:creationId xmlns:p14="http://schemas.microsoft.com/office/powerpoint/2010/main" val="125100919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5"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chemeClr val="tx1"/>
                </a:solidFill>
                <a:latin typeface="Arial" charset="0"/>
                <a:ea typeface="宋体" charset="-122"/>
              </a:defRPr>
            </a:lvl1pPr>
            <a:lvl2pPr marL="742902" indent="-285732" eaLnBrk="0" hangingPunct="0">
              <a:defRPr sz="2400" b="1">
                <a:solidFill>
                  <a:schemeClr val="tx1"/>
                </a:solidFill>
                <a:latin typeface="Arial" charset="0"/>
                <a:ea typeface="宋体" charset="-122"/>
              </a:defRPr>
            </a:lvl2pPr>
            <a:lvl3pPr marL="1142927" indent="-228585" eaLnBrk="0" hangingPunct="0">
              <a:defRPr sz="2400" b="1">
                <a:solidFill>
                  <a:schemeClr val="tx1"/>
                </a:solidFill>
                <a:latin typeface="Arial" charset="0"/>
                <a:ea typeface="宋体" charset="-122"/>
              </a:defRPr>
            </a:lvl3pPr>
            <a:lvl4pPr marL="1600098" indent="-228585" eaLnBrk="0" hangingPunct="0">
              <a:defRPr sz="2400" b="1">
                <a:solidFill>
                  <a:schemeClr val="tx1"/>
                </a:solidFill>
                <a:latin typeface="Arial" charset="0"/>
                <a:ea typeface="宋体" charset="-122"/>
              </a:defRPr>
            </a:lvl4pPr>
            <a:lvl5pPr marL="2057268" indent="-228585" eaLnBrk="0" hangingPunct="0">
              <a:defRPr sz="2400" b="1">
                <a:solidFill>
                  <a:schemeClr val="tx1"/>
                </a:solidFill>
                <a:latin typeface="Arial" charset="0"/>
                <a:ea typeface="宋体" charset="-122"/>
              </a:defRPr>
            </a:lvl5pPr>
            <a:lvl6pPr marL="2514439" indent="-228585" eaLnBrk="0" fontAlgn="base" hangingPunct="0">
              <a:spcBef>
                <a:spcPct val="0"/>
              </a:spcBef>
              <a:spcAft>
                <a:spcPct val="0"/>
              </a:spcAft>
              <a:defRPr sz="2400" b="1">
                <a:solidFill>
                  <a:schemeClr val="tx1"/>
                </a:solidFill>
                <a:latin typeface="Arial" charset="0"/>
                <a:ea typeface="宋体" charset="-122"/>
              </a:defRPr>
            </a:lvl6pPr>
            <a:lvl7pPr marL="2971610" indent="-228585" eaLnBrk="0" fontAlgn="base" hangingPunct="0">
              <a:spcBef>
                <a:spcPct val="0"/>
              </a:spcBef>
              <a:spcAft>
                <a:spcPct val="0"/>
              </a:spcAft>
              <a:defRPr sz="2400" b="1">
                <a:solidFill>
                  <a:schemeClr val="tx1"/>
                </a:solidFill>
                <a:latin typeface="Arial" charset="0"/>
                <a:ea typeface="宋体" charset="-122"/>
              </a:defRPr>
            </a:lvl7pPr>
            <a:lvl8pPr marL="3428781" indent="-228585" eaLnBrk="0" fontAlgn="base" hangingPunct="0">
              <a:spcBef>
                <a:spcPct val="0"/>
              </a:spcBef>
              <a:spcAft>
                <a:spcPct val="0"/>
              </a:spcAft>
              <a:defRPr sz="2400" b="1">
                <a:solidFill>
                  <a:schemeClr val="tx1"/>
                </a:solidFill>
                <a:latin typeface="Arial" charset="0"/>
                <a:ea typeface="宋体" charset="-122"/>
              </a:defRPr>
            </a:lvl8pPr>
            <a:lvl9pPr marL="3885951" indent="-228585" eaLnBrk="0" fontAlgn="base" hangingPunct="0">
              <a:spcBef>
                <a:spcPct val="0"/>
              </a:spcBef>
              <a:spcAft>
                <a:spcPct val="0"/>
              </a:spcAft>
              <a:defRPr sz="2400" b="1">
                <a:solidFill>
                  <a:schemeClr val="tx1"/>
                </a:solidFill>
                <a:latin typeface="Arial" charset="0"/>
                <a:ea typeface="宋体" charset="-122"/>
              </a:defRPr>
            </a:lvl9pPr>
          </a:lstStyle>
          <a:p>
            <a:pPr eaLnBrk="1" hangingPunct="1"/>
            <a:r>
              <a:rPr lang="zh-CN" altLang="en-US" sz="1000">
                <a:solidFill>
                  <a:srgbClr val="777777"/>
                </a:solidFill>
              </a:rPr>
              <a:t> </a:t>
            </a:r>
            <a:fld id="{FDA8AB98-3003-4A19-B80A-831B9C1DBDAC}" type="slidenum">
              <a:rPr lang="zh-CN" altLang="en-US" sz="1000">
                <a:solidFill>
                  <a:srgbClr val="777777"/>
                </a:solidFill>
              </a:rPr>
              <a:pPr eaLnBrk="1" hangingPunct="1"/>
              <a:t>40</a:t>
            </a:fld>
            <a:r>
              <a:rPr lang="en-US" altLang="zh-CN" sz="1000">
                <a:solidFill>
                  <a:srgbClr val="777777"/>
                </a:solidFill>
              </a:rPr>
              <a:t> </a:t>
            </a:r>
          </a:p>
        </p:txBody>
      </p:sp>
      <p:pic>
        <p:nvPicPr>
          <p:cNvPr id="6" name="图片 5">
            <a:extLst>
              <a:ext uri="{FF2B5EF4-FFF2-40B4-BE49-F238E27FC236}">
                <a16:creationId xmlns:a16="http://schemas.microsoft.com/office/drawing/2014/main" id="{C9FD04C0-D231-451F-9524-0E2BBC4763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0413" cy="6859588"/>
          </a:xfrm>
          <a:prstGeom prst="rect">
            <a:avLst/>
          </a:prstGeom>
        </p:spPr>
      </p:pic>
      <p:sp>
        <p:nvSpPr>
          <p:cNvPr id="28674" name="内容占位符 2"/>
          <p:cNvSpPr>
            <a:spLocks noGrp="1"/>
          </p:cNvSpPr>
          <p:nvPr>
            <p:ph idx="1"/>
          </p:nvPr>
        </p:nvSpPr>
        <p:spPr>
          <a:xfrm>
            <a:off x="923355" y="2594437"/>
            <a:ext cx="10586189" cy="1999384"/>
          </a:xfrm>
        </p:spPr>
        <p:txBody>
          <a:bodyPr anchor="ctr"/>
          <a:lstStyle/>
          <a:p>
            <a:pPr algn="ctr">
              <a:buFont typeface="Wingdings" pitchFamily="2" charset="2"/>
              <a:buNone/>
            </a:pPr>
            <a:r>
              <a:rPr lang="zh-CN" altLang="en-US" sz="7200" b="1" dirty="0">
                <a:solidFill>
                  <a:schemeClr val="bg1"/>
                </a:solidFill>
                <a:latin typeface="华文彩云" panose="02010800040101010101" pitchFamily="2" charset="-122"/>
                <a:ea typeface="华文彩云" panose="02010800040101010101" pitchFamily="2" charset="-122"/>
              </a:rPr>
              <a:t>谢 谢！</a:t>
            </a:r>
          </a:p>
        </p:txBody>
      </p:sp>
    </p:spTree>
    <p:extLst>
      <p:ext uri="{BB962C8B-B14F-4D97-AF65-F5344CB8AC3E}">
        <p14:creationId xmlns:p14="http://schemas.microsoft.com/office/powerpoint/2010/main" val="393206236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81318C-6D78-450D-9674-4ED60FA7608C}"/>
              </a:ext>
            </a:extLst>
          </p:cNvPr>
          <p:cNvSpPr>
            <a:spLocks noGrp="1"/>
          </p:cNvSpPr>
          <p:nvPr>
            <p:ph type="title"/>
          </p:nvPr>
        </p:nvSpPr>
        <p:spPr/>
        <p:txBody>
          <a:bodyPr/>
          <a:lstStyle/>
          <a:p>
            <a:r>
              <a:rPr lang="zh-CN" altLang="en-US" dirty="0"/>
              <a:t>资源商城后台业务流程（时序图）</a:t>
            </a:r>
          </a:p>
        </p:txBody>
      </p:sp>
      <p:sp>
        <p:nvSpPr>
          <p:cNvPr id="4" name="灯片编号占位符 3">
            <a:extLst>
              <a:ext uri="{FF2B5EF4-FFF2-40B4-BE49-F238E27FC236}">
                <a16:creationId xmlns:a16="http://schemas.microsoft.com/office/drawing/2014/main" id="{2D02E405-1E7F-4C92-83C0-D498723C16D9}"/>
              </a:ext>
            </a:extLst>
          </p:cNvPr>
          <p:cNvSpPr>
            <a:spLocks noGrp="1"/>
          </p:cNvSpPr>
          <p:nvPr>
            <p:ph type="sldNum" sz="quarter" idx="10"/>
          </p:nvPr>
        </p:nvSpPr>
        <p:spPr/>
        <p:txBody>
          <a:bodyPr/>
          <a:lstStyle/>
          <a:p>
            <a:pPr>
              <a:defRPr/>
            </a:pPr>
            <a:r>
              <a:rPr lang="zh-CN" altLang="en-US">
                <a:solidFill>
                  <a:srgbClr val="777777"/>
                </a:solidFill>
              </a:rPr>
              <a:t> </a:t>
            </a:r>
            <a:fld id="{91E94C5F-FFDE-4FE9-B93A-CE1327B92135}" type="slidenum">
              <a:rPr lang="zh-CN" altLang="en-US" smtClean="0">
                <a:solidFill>
                  <a:srgbClr val="777777"/>
                </a:solidFill>
              </a:rPr>
              <a:pPr>
                <a:defRPr/>
              </a:pPr>
              <a:t>41</a:t>
            </a:fld>
            <a:r>
              <a:rPr lang="en-US" altLang="zh-CN">
                <a:solidFill>
                  <a:srgbClr val="777777"/>
                </a:solidFill>
              </a:rPr>
              <a:t> </a:t>
            </a:r>
            <a:endParaRPr lang="en-US" altLang="zh-CN" dirty="0">
              <a:solidFill>
                <a:srgbClr val="777777"/>
              </a:solidFill>
            </a:endParaRPr>
          </a:p>
        </p:txBody>
      </p:sp>
      <p:pic>
        <p:nvPicPr>
          <p:cNvPr id="9" name="图片 8">
            <a:extLst>
              <a:ext uri="{FF2B5EF4-FFF2-40B4-BE49-F238E27FC236}">
                <a16:creationId xmlns:a16="http://schemas.microsoft.com/office/drawing/2014/main" id="{D8A694B7-F3F5-4659-98DC-B88615159137}"/>
              </a:ext>
            </a:extLst>
          </p:cNvPr>
          <p:cNvPicPr>
            <a:picLocks noChangeAspect="1"/>
          </p:cNvPicPr>
          <p:nvPr/>
        </p:nvPicPr>
        <p:blipFill>
          <a:blip r:embed="rId2"/>
          <a:stretch>
            <a:fillRect/>
          </a:stretch>
        </p:blipFill>
        <p:spPr>
          <a:xfrm>
            <a:off x="269201" y="1987343"/>
            <a:ext cx="11652009" cy="4392360"/>
          </a:xfrm>
          <a:prstGeom prst="rect">
            <a:avLst/>
          </a:prstGeom>
        </p:spPr>
      </p:pic>
    </p:spTree>
    <p:extLst>
      <p:ext uri="{BB962C8B-B14F-4D97-AF65-F5344CB8AC3E}">
        <p14:creationId xmlns:p14="http://schemas.microsoft.com/office/powerpoint/2010/main" val="208783329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E4EDD4BB-69D9-41CC-82FC-9985F0930E81}"/>
              </a:ext>
            </a:extLst>
          </p:cNvPr>
          <p:cNvSpPr>
            <a:spLocks noGrp="1"/>
          </p:cNvSpPr>
          <p:nvPr>
            <p:ph type="sldNum" sz="quarter" idx="10"/>
          </p:nvPr>
        </p:nvSpPr>
        <p:spPr/>
        <p:txBody>
          <a:bodyPr/>
          <a:lstStyle/>
          <a:p>
            <a:pPr>
              <a:defRPr/>
            </a:pPr>
            <a:r>
              <a:rPr lang="zh-CN" altLang="en-US">
                <a:solidFill>
                  <a:srgbClr val="777777"/>
                </a:solidFill>
              </a:rPr>
              <a:t> </a:t>
            </a:r>
            <a:fld id="{91E94C5F-FFDE-4FE9-B93A-CE1327B92135}" type="slidenum">
              <a:rPr lang="zh-CN" altLang="en-US" smtClean="0">
                <a:solidFill>
                  <a:srgbClr val="777777"/>
                </a:solidFill>
              </a:rPr>
              <a:pPr>
                <a:defRPr/>
              </a:pPr>
              <a:t>42</a:t>
            </a:fld>
            <a:r>
              <a:rPr lang="en-US" altLang="zh-CN">
                <a:solidFill>
                  <a:srgbClr val="777777"/>
                </a:solidFill>
              </a:rPr>
              <a:t> </a:t>
            </a:r>
            <a:endParaRPr lang="en-US" altLang="zh-CN" dirty="0">
              <a:solidFill>
                <a:srgbClr val="777777"/>
              </a:solidFill>
            </a:endParaRPr>
          </a:p>
        </p:txBody>
      </p:sp>
      <p:sp>
        <p:nvSpPr>
          <p:cNvPr id="6" name="标题 1">
            <a:extLst>
              <a:ext uri="{FF2B5EF4-FFF2-40B4-BE49-F238E27FC236}">
                <a16:creationId xmlns:a16="http://schemas.microsoft.com/office/drawing/2014/main" id="{FEE765A6-901D-44A4-A494-930DD4B7665B}"/>
              </a:ext>
            </a:extLst>
          </p:cNvPr>
          <p:cNvSpPr>
            <a:spLocks noGrp="1"/>
          </p:cNvSpPr>
          <p:nvPr>
            <p:ph type="title"/>
          </p:nvPr>
        </p:nvSpPr>
        <p:spPr>
          <a:xfrm>
            <a:off x="609600" y="652585"/>
            <a:ext cx="9627372" cy="581160"/>
          </a:xfrm>
        </p:spPr>
        <p:txBody>
          <a:bodyPr/>
          <a:lstStyle/>
          <a:p>
            <a:r>
              <a:rPr lang="zh-CN" altLang="en-US" dirty="0"/>
              <a:t>脚本执行流程</a:t>
            </a:r>
          </a:p>
        </p:txBody>
      </p:sp>
      <p:pic>
        <p:nvPicPr>
          <p:cNvPr id="7" name="图片 6">
            <a:extLst>
              <a:ext uri="{FF2B5EF4-FFF2-40B4-BE49-F238E27FC236}">
                <a16:creationId xmlns:a16="http://schemas.microsoft.com/office/drawing/2014/main" id="{ECDC2C4C-55DC-4502-A13B-763A2E7E5CDC}"/>
              </a:ext>
            </a:extLst>
          </p:cNvPr>
          <p:cNvPicPr>
            <a:picLocks noChangeAspect="1"/>
          </p:cNvPicPr>
          <p:nvPr/>
        </p:nvPicPr>
        <p:blipFill>
          <a:blip r:embed="rId2"/>
          <a:stretch>
            <a:fillRect/>
          </a:stretch>
        </p:blipFill>
        <p:spPr>
          <a:xfrm>
            <a:off x="1085088" y="1233745"/>
            <a:ext cx="10082784" cy="5508432"/>
          </a:xfrm>
          <a:prstGeom prst="rect">
            <a:avLst/>
          </a:prstGeom>
        </p:spPr>
      </p:pic>
      <p:pic>
        <p:nvPicPr>
          <p:cNvPr id="10" name="图形 9" descr="猫头鹰">
            <a:hlinkClick r:id="rId3"/>
            <a:extLst>
              <a:ext uri="{FF2B5EF4-FFF2-40B4-BE49-F238E27FC236}">
                <a16:creationId xmlns:a16="http://schemas.microsoft.com/office/drawing/2014/main" id="{898E63E4-6EBE-4210-BA8C-074F48D92C0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227582" y="5700658"/>
            <a:ext cx="914400" cy="914400"/>
          </a:xfrm>
          <a:prstGeom prst="rect">
            <a:avLst/>
          </a:prstGeom>
        </p:spPr>
      </p:pic>
    </p:spTree>
    <p:extLst>
      <p:ext uri="{BB962C8B-B14F-4D97-AF65-F5344CB8AC3E}">
        <p14:creationId xmlns:p14="http://schemas.microsoft.com/office/powerpoint/2010/main" val="119682432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047716" y="1402790"/>
            <a:ext cx="10094979" cy="877114"/>
          </a:xfrm>
        </p:spPr>
        <p:txBody>
          <a:bodyPr/>
          <a:lstStyle/>
          <a:p>
            <a:pPr marL="0" indent="0">
              <a:buNone/>
            </a:pPr>
            <a:r>
              <a:rPr lang="zh-CN" altLang="en-US" sz="2000" dirty="0"/>
              <a:t>现有很多自动化测试工具可支持</a:t>
            </a:r>
            <a:r>
              <a:rPr lang="en-US" altLang="zh-CN" sz="2000" dirty="0"/>
              <a:t>ATDD</a:t>
            </a:r>
            <a:r>
              <a:rPr lang="zh-CN" altLang="en-US" sz="2000" dirty="0"/>
              <a:t>、</a:t>
            </a:r>
            <a:r>
              <a:rPr lang="en-US" altLang="zh-CN" sz="2000" dirty="0"/>
              <a:t>BDD</a:t>
            </a:r>
            <a:r>
              <a:rPr lang="zh-CN" altLang="en-US" sz="2000" dirty="0"/>
              <a:t>等，比如</a:t>
            </a:r>
            <a:r>
              <a:rPr lang="en-US" altLang="zh-CN" sz="2000" dirty="0"/>
              <a:t>Cucumber</a:t>
            </a:r>
            <a:r>
              <a:rPr lang="en-US" altLang="zh-CN" sz="2000" baseline="30000" dirty="0"/>
              <a:t>1</a:t>
            </a:r>
            <a:r>
              <a:rPr lang="zh-CN" altLang="en-US" sz="2000" dirty="0"/>
              <a:t>、</a:t>
            </a:r>
            <a:r>
              <a:rPr lang="en-US" altLang="zh-CN" sz="2000" dirty="0"/>
              <a:t>RobotFramework</a:t>
            </a:r>
            <a:r>
              <a:rPr lang="en-US" altLang="zh-CN" sz="2000" baseline="30000" dirty="0"/>
              <a:t>2</a:t>
            </a:r>
            <a:r>
              <a:rPr lang="zh-CN" altLang="en-US" sz="2000" dirty="0"/>
              <a:t>、</a:t>
            </a:r>
            <a:r>
              <a:rPr lang="en-US" altLang="zh-CN" sz="2000" dirty="0"/>
              <a:t>SpecFlow</a:t>
            </a:r>
            <a:r>
              <a:rPr lang="en-US" altLang="zh-CN" sz="2000" baseline="30000" dirty="0"/>
              <a:t>3</a:t>
            </a:r>
            <a:r>
              <a:rPr lang="zh-CN" altLang="en-US" sz="2000" dirty="0"/>
              <a:t>、</a:t>
            </a:r>
            <a:r>
              <a:rPr lang="en-US" altLang="zh-CN" sz="2000" dirty="0"/>
              <a:t>JBehave</a:t>
            </a:r>
            <a:r>
              <a:rPr lang="en-US" altLang="zh-CN" sz="2000" baseline="30000" dirty="0"/>
              <a:t>4</a:t>
            </a:r>
            <a:r>
              <a:rPr lang="zh-CN" altLang="en-US" sz="2000" dirty="0"/>
              <a:t>、</a:t>
            </a:r>
            <a:r>
              <a:rPr lang="en-US" altLang="zh-CN" sz="2000" dirty="0"/>
              <a:t>Fitness</a:t>
            </a:r>
            <a:r>
              <a:rPr lang="en-US" altLang="zh-CN" sz="2000" baseline="30000" dirty="0"/>
              <a:t>5</a:t>
            </a:r>
            <a:r>
              <a:rPr lang="zh-CN" altLang="en-US" sz="2000" dirty="0"/>
              <a:t>、</a:t>
            </a:r>
            <a:r>
              <a:rPr lang="en-US" altLang="zh-CN" sz="2000" dirty="0"/>
              <a:t>Concordion</a:t>
            </a:r>
            <a:r>
              <a:rPr lang="en-US" altLang="zh-CN" sz="2000" baseline="30000" dirty="0"/>
              <a:t>6</a:t>
            </a:r>
            <a:r>
              <a:rPr lang="zh-CN" altLang="en-US" sz="2000" dirty="0"/>
              <a:t>等。其中</a:t>
            </a:r>
            <a:r>
              <a:rPr lang="en-US" altLang="zh-CN" sz="2000" dirty="0" err="1"/>
              <a:t>RobotFramework</a:t>
            </a:r>
            <a:r>
              <a:rPr lang="zh-CN" altLang="en-US" sz="2000" dirty="0"/>
              <a:t>是最流行的一个框架。</a:t>
            </a:r>
            <a:endParaRPr lang="en-US" altLang="zh-CN" sz="2000" dirty="0"/>
          </a:p>
          <a:p>
            <a:pPr marL="0" indent="0">
              <a:buNone/>
            </a:pPr>
            <a:endParaRPr lang="zh-CN" altLang="en-US" dirty="0">
              <a:latin typeface="黑体" panose="02010609060101010101" pitchFamily="49" charset="-122"/>
              <a:ea typeface="黑体" panose="02010609060101010101" pitchFamily="49" charset="-122"/>
            </a:endParaRPr>
          </a:p>
        </p:txBody>
      </p:sp>
      <p:sp>
        <p:nvSpPr>
          <p:cNvPr id="4" name="灯片编号占位符 3"/>
          <p:cNvSpPr>
            <a:spLocks noGrp="1"/>
          </p:cNvSpPr>
          <p:nvPr>
            <p:ph type="sldNum" sz="quarter" idx="10"/>
          </p:nvPr>
        </p:nvSpPr>
        <p:spPr/>
        <p:txBody>
          <a:bodyPr/>
          <a:lstStyle/>
          <a:p>
            <a:pPr>
              <a:defRPr/>
            </a:pPr>
            <a:r>
              <a:rPr lang="zh-CN" altLang="en-US">
                <a:solidFill>
                  <a:srgbClr val="777777"/>
                </a:solidFill>
              </a:rPr>
              <a:t> </a:t>
            </a:r>
            <a:fld id="{91E94C5F-FFDE-4FE9-B93A-CE1327B92135}" type="slidenum">
              <a:rPr lang="zh-CN" altLang="en-US" smtClean="0">
                <a:solidFill>
                  <a:srgbClr val="777777"/>
                </a:solidFill>
              </a:rPr>
              <a:pPr>
                <a:defRPr/>
              </a:pPr>
              <a:t>43</a:t>
            </a:fld>
            <a:r>
              <a:rPr lang="en-US" altLang="zh-CN">
                <a:solidFill>
                  <a:srgbClr val="777777"/>
                </a:solidFill>
              </a:rPr>
              <a:t> </a:t>
            </a:r>
            <a:endParaRPr lang="en-US" altLang="zh-CN" dirty="0">
              <a:solidFill>
                <a:srgbClr val="777777"/>
              </a:solidFill>
            </a:endParaRPr>
          </a:p>
        </p:txBody>
      </p:sp>
      <p:sp>
        <p:nvSpPr>
          <p:cNvPr id="5" name="标题 1">
            <a:extLst>
              <a:ext uri="{FF2B5EF4-FFF2-40B4-BE49-F238E27FC236}">
                <a16:creationId xmlns:a16="http://schemas.microsoft.com/office/drawing/2014/main" id="{B0BB2D24-9D41-4266-A341-97686D7E5AC6}"/>
              </a:ext>
            </a:extLst>
          </p:cNvPr>
          <p:cNvSpPr>
            <a:spLocks noGrp="1"/>
          </p:cNvSpPr>
          <p:nvPr>
            <p:ph type="title"/>
          </p:nvPr>
        </p:nvSpPr>
        <p:spPr>
          <a:xfrm>
            <a:off x="587994" y="674841"/>
            <a:ext cx="9627372" cy="581160"/>
          </a:xfrm>
        </p:spPr>
        <p:txBody>
          <a:bodyPr/>
          <a:lstStyle/>
          <a:p>
            <a:r>
              <a:rPr lang="en-US" altLang="zh-CN" sz="2400" dirty="0">
                <a:solidFill>
                  <a:schemeClr val="tx1">
                    <a:lumMod val="95000"/>
                    <a:lumOff val="5000"/>
                  </a:schemeClr>
                </a:solidFill>
                <a:latin typeface="微软雅黑" panose="020B0503020204020204" pitchFamily="34" charset="-122"/>
                <a:ea typeface="微软雅黑" panose="020B0503020204020204" pitchFamily="34" charset="-122"/>
              </a:rPr>
              <a:t>2</a:t>
            </a:r>
            <a:r>
              <a:rPr lang="zh-CN" altLang="en-US" sz="2400" dirty="0">
                <a:solidFill>
                  <a:schemeClr val="tx1">
                    <a:lumMod val="95000"/>
                    <a:lumOff val="5000"/>
                  </a:schemeClr>
                </a:solidFill>
                <a:latin typeface="微软雅黑" panose="020B0503020204020204" pitchFamily="34" charset="-122"/>
                <a:ea typeface="微软雅黑" panose="020B0503020204020204" pitchFamily="34" charset="-122"/>
              </a:rPr>
              <a:t>、</a:t>
            </a:r>
            <a:r>
              <a:rPr lang="zh-CN" altLang="en-US" sz="2400" dirty="0">
                <a:solidFill>
                  <a:schemeClr val="tx1">
                    <a:lumMod val="95000"/>
                    <a:lumOff val="5000"/>
                  </a:schemeClr>
                </a:solidFill>
              </a:rPr>
              <a:t>基础框架</a:t>
            </a:r>
            <a:r>
              <a:rPr lang="en-US" altLang="zh-CN" sz="2400" dirty="0">
                <a:solidFill>
                  <a:schemeClr val="tx1">
                    <a:lumMod val="95000"/>
                    <a:lumOff val="5000"/>
                  </a:schemeClr>
                </a:solidFill>
              </a:rPr>
              <a:t>-</a:t>
            </a:r>
            <a:r>
              <a:rPr lang="en-US" altLang="zh-CN" sz="2400" dirty="0"/>
              <a:t> </a:t>
            </a:r>
            <a:r>
              <a:rPr lang="en-US" altLang="zh-CN" sz="2400" dirty="0" err="1"/>
              <a:t>RobotFramework</a:t>
            </a:r>
            <a:endParaRPr lang="zh-CN" altLang="en-US" sz="2400" dirty="0">
              <a:solidFill>
                <a:schemeClr val="tx1">
                  <a:lumMod val="95000"/>
                  <a:lumOff val="5000"/>
                </a:schemeClr>
              </a:solidFill>
              <a:latin typeface="微软雅黑" panose="020B0503020204020204" pitchFamily="34" charset="-122"/>
              <a:ea typeface="微软雅黑" panose="020B0503020204020204" pitchFamily="34" charset="-122"/>
            </a:endParaRPr>
          </a:p>
        </p:txBody>
      </p:sp>
      <p:graphicFrame>
        <p:nvGraphicFramePr>
          <p:cNvPr id="2" name="表格 1">
            <a:extLst>
              <a:ext uri="{FF2B5EF4-FFF2-40B4-BE49-F238E27FC236}">
                <a16:creationId xmlns:a16="http://schemas.microsoft.com/office/drawing/2014/main" id="{554B731B-93BC-41BF-9AF9-2AE13F934F22}"/>
              </a:ext>
            </a:extLst>
          </p:cNvPr>
          <p:cNvGraphicFramePr>
            <a:graphicFrameLocks noGrp="1"/>
          </p:cNvGraphicFramePr>
          <p:nvPr>
            <p:extLst/>
          </p:nvPr>
        </p:nvGraphicFramePr>
        <p:xfrm>
          <a:off x="1999488" y="2557527"/>
          <a:ext cx="7935462" cy="4044315"/>
        </p:xfrm>
        <a:graphic>
          <a:graphicData uri="http://schemas.openxmlformats.org/drawingml/2006/table">
            <a:tbl>
              <a:tblPr>
                <a:tableStyleId>{68D230F3-CF80-4859-8CE7-A43EE81993B5}</a:tableStyleId>
              </a:tblPr>
              <a:tblGrid>
                <a:gridCol w="2384063">
                  <a:extLst>
                    <a:ext uri="{9D8B030D-6E8A-4147-A177-3AD203B41FA5}">
                      <a16:colId xmlns:a16="http://schemas.microsoft.com/office/drawing/2014/main" val="2472147397"/>
                    </a:ext>
                  </a:extLst>
                </a:gridCol>
                <a:gridCol w="5551399">
                  <a:extLst>
                    <a:ext uri="{9D8B030D-6E8A-4147-A177-3AD203B41FA5}">
                      <a16:colId xmlns:a16="http://schemas.microsoft.com/office/drawing/2014/main" val="1971335372"/>
                    </a:ext>
                  </a:extLst>
                </a:gridCol>
              </a:tblGrid>
              <a:tr h="253365">
                <a:tc gridSpan="2">
                  <a:txBody>
                    <a:bodyPr/>
                    <a:lstStyle/>
                    <a:p>
                      <a:pPr algn="l" fontAlgn="t"/>
                      <a:r>
                        <a:rPr lang="zh-CN" altLang="en-US" sz="1600" b="1" u="none" strike="noStrike" dirty="0">
                          <a:effectLst/>
                        </a:rPr>
                        <a:t>特点分析</a:t>
                      </a:r>
                      <a:endParaRPr lang="zh-CN" altLang="en-US" sz="1600" b="1"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ltLang="en-US"/>
                    </a:p>
                  </a:txBody>
                  <a:tcPr/>
                </a:tc>
                <a:extLst>
                  <a:ext uri="{0D108BD9-81ED-4DB2-BD59-A6C34878D82A}">
                    <a16:rowId xmlns:a16="http://schemas.microsoft.com/office/drawing/2014/main" val="1621231351"/>
                  </a:ext>
                </a:extLst>
              </a:tr>
              <a:tr h="253365">
                <a:tc>
                  <a:txBody>
                    <a:bodyPr/>
                    <a:lstStyle/>
                    <a:p>
                      <a:pPr algn="ctr" fontAlgn="ctr"/>
                      <a:r>
                        <a:rPr lang="zh-CN" altLang="en-US" sz="1600" u="none" strike="noStrike" dirty="0">
                          <a:effectLst/>
                        </a:rPr>
                        <a:t>编程语言支持</a:t>
                      </a:r>
                      <a:endParaRPr lang="zh-CN" altLang="en-US" sz="1600" b="1"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US" sz="1600" u="none" strike="noStrike">
                          <a:effectLst/>
                        </a:rPr>
                        <a:t>Python, Java, C</a:t>
                      </a:r>
                      <a:endParaRPr lang="en-US" sz="16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59803510"/>
                  </a:ext>
                </a:extLst>
              </a:tr>
              <a:tr h="253365">
                <a:tc>
                  <a:txBody>
                    <a:bodyPr/>
                    <a:lstStyle/>
                    <a:p>
                      <a:pPr algn="ctr" fontAlgn="ctr"/>
                      <a:r>
                        <a:rPr lang="zh-CN" altLang="en-US" sz="1600" u="none" strike="noStrike" dirty="0">
                          <a:effectLst/>
                        </a:rPr>
                        <a:t>支持的系统</a:t>
                      </a:r>
                      <a:endParaRPr lang="zh-CN" altLang="en-US" sz="1600" b="1"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CN" altLang="en-US" sz="1600" u="none" strike="noStrike">
                          <a:effectLst/>
                        </a:rPr>
                        <a:t>所有主流系统</a:t>
                      </a:r>
                      <a:endParaRPr lang="zh-CN" altLang="en-US" sz="16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05223260"/>
                  </a:ext>
                </a:extLst>
              </a:tr>
              <a:tr h="253365">
                <a:tc>
                  <a:txBody>
                    <a:bodyPr/>
                    <a:lstStyle/>
                    <a:p>
                      <a:pPr algn="ctr" fontAlgn="ctr"/>
                      <a:r>
                        <a:rPr lang="zh-CN" altLang="en-US" sz="1600" u="none" strike="noStrike" dirty="0">
                          <a:effectLst/>
                        </a:rPr>
                        <a:t>主要的</a:t>
                      </a:r>
                      <a:r>
                        <a:rPr lang="en-US" sz="1600" u="none" strike="noStrike" dirty="0">
                          <a:effectLst/>
                        </a:rPr>
                        <a:t>IDE</a:t>
                      </a:r>
                      <a:endParaRPr lang="en-US" sz="1600" b="1"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US" sz="1600" u="none" strike="noStrike" dirty="0">
                          <a:effectLst/>
                        </a:rPr>
                        <a:t>RIDE, IntelliJ, </a:t>
                      </a:r>
                      <a:r>
                        <a:rPr lang="en-US" sz="1600" u="none" strike="noStrike" dirty="0" err="1">
                          <a:effectLst/>
                        </a:rPr>
                        <a:t>PyCharm</a:t>
                      </a:r>
                      <a:r>
                        <a:rPr lang="en-US" sz="1600" u="none" strike="noStrike" dirty="0">
                          <a:effectLst/>
                        </a:rPr>
                        <a:t>, Eclipse</a:t>
                      </a:r>
                      <a:endParaRPr lang="en-US" sz="16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45024984"/>
                  </a:ext>
                </a:extLst>
              </a:tr>
              <a:tr h="253365">
                <a:tc>
                  <a:txBody>
                    <a:bodyPr/>
                    <a:lstStyle/>
                    <a:p>
                      <a:pPr algn="ctr" fontAlgn="ctr"/>
                      <a:r>
                        <a:rPr lang="zh-CN" altLang="en-US" sz="1600" u="none" strike="noStrike" dirty="0">
                          <a:effectLst/>
                        </a:rPr>
                        <a:t>费用</a:t>
                      </a:r>
                      <a:endParaRPr lang="zh-CN" altLang="en-US" sz="1600" b="1"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CN" altLang="en-US" sz="1600" u="none" strike="noStrike">
                          <a:effectLst/>
                        </a:rPr>
                        <a:t>免费</a:t>
                      </a:r>
                      <a:endParaRPr lang="zh-CN" altLang="en-US" sz="16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62569142"/>
                  </a:ext>
                </a:extLst>
              </a:tr>
              <a:tr h="253365">
                <a:tc>
                  <a:txBody>
                    <a:bodyPr/>
                    <a:lstStyle/>
                    <a:p>
                      <a:pPr algn="ctr" fontAlgn="ctr"/>
                      <a:r>
                        <a:rPr lang="zh-CN" altLang="en-US" sz="1600" u="none" strike="noStrike" dirty="0">
                          <a:effectLst/>
                        </a:rPr>
                        <a:t>多国语言支持</a:t>
                      </a:r>
                      <a:endParaRPr lang="zh-CN" altLang="en-US" sz="1600" b="1"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CN" altLang="en-US" sz="1600" u="none" strike="noStrike">
                          <a:effectLst/>
                        </a:rPr>
                        <a:t>用户关键字及用例层面支持</a:t>
                      </a:r>
                      <a:r>
                        <a:rPr lang="en-US" altLang="zh-CN" sz="1600" u="none" strike="noStrike">
                          <a:effectLst/>
                        </a:rPr>
                        <a:t>UTF-8</a:t>
                      </a:r>
                      <a:endParaRPr lang="en-US" altLang="zh-CN" sz="16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00837220"/>
                  </a:ext>
                </a:extLst>
              </a:tr>
              <a:tr h="253365">
                <a:tc rowSpan="5">
                  <a:txBody>
                    <a:bodyPr/>
                    <a:lstStyle/>
                    <a:p>
                      <a:pPr algn="ctr" fontAlgn="ctr"/>
                      <a:r>
                        <a:rPr lang="zh-CN" altLang="en-US" sz="1600" u="none" strike="noStrike" dirty="0">
                          <a:effectLst/>
                        </a:rPr>
                        <a:t>亮点</a:t>
                      </a:r>
                      <a:endParaRPr lang="zh-CN" altLang="en-US" sz="1600" b="1"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CN" altLang="en-US" sz="1600" u="none" strike="noStrike" dirty="0">
                          <a:effectLst/>
                        </a:rPr>
                        <a:t>能够精细的控制关键字的</a:t>
                      </a:r>
                      <a:r>
                        <a:rPr lang="en-US" altLang="zh-CN" sz="1600" u="none" strike="noStrike" dirty="0">
                          <a:effectLst/>
                        </a:rPr>
                        <a:t>scope</a:t>
                      </a:r>
                      <a:endParaRPr lang="en-US" altLang="zh-CN" sz="16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51859840"/>
                  </a:ext>
                </a:extLst>
              </a:tr>
              <a:tr h="253365">
                <a:tc vMerge="1">
                  <a:txBody>
                    <a:bodyPr/>
                    <a:lstStyle/>
                    <a:p>
                      <a:endParaRPr lang="zh-CN" altLang="en-US"/>
                    </a:p>
                  </a:txBody>
                  <a:tcPr/>
                </a:tc>
                <a:tc>
                  <a:txBody>
                    <a:bodyPr/>
                    <a:lstStyle/>
                    <a:p>
                      <a:pPr algn="l" fontAlgn="ctr"/>
                      <a:r>
                        <a:rPr lang="en-US" sz="1600" u="none" strike="noStrike" dirty="0">
                          <a:effectLst/>
                        </a:rPr>
                        <a:t>Log</a:t>
                      </a:r>
                      <a:r>
                        <a:rPr lang="zh-CN" altLang="en-US" sz="1600" u="none" strike="noStrike" dirty="0">
                          <a:effectLst/>
                        </a:rPr>
                        <a:t>和</a:t>
                      </a:r>
                      <a:r>
                        <a:rPr lang="en-US" sz="1600" u="none" strike="noStrike" dirty="0">
                          <a:effectLst/>
                        </a:rPr>
                        <a:t>Report</a:t>
                      </a:r>
                      <a:r>
                        <a:rPr lang="zh-CN" altLang="en-US" sz="1600" u="none" strike="noStrike" dirty="0">
                          <a:effectLst/>
                        </a:rPr>
                        <a:t>非常好</a:t>
                      </a:r>
                      <a:endParaRPr lang="zh-CN" altLang="en-US" sz="16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5950776"/>
                  </a:ext>
                </a:extLst>
              </a:tr>
              <a:tr h="253365">
                <a:tc vMerge="1">
                  <a:txBody>
                    <a:bodyPr/>
                    <a:lstStyle/>
                    <a:p>
                      <a:endParaRPr lang="zh-CN" altLang="en-US"/>
                    </a:p>
                  </a:txBody>
                  <a:tcPr/>
                </a:tc>
                <a:tc>
                  <a:txBody>
                    <a:bodyPr/>
                    <a:lstStyle/>
                    <a:p>
                      <a:pPr algn="l" fontAlgn="ctr"/>
                      <a:r>
                        <a:rPr lang="zh-CN" altLang="en-US" sz="1600" u="none" strike="noStrike">
                          <a:effectLst/>
                        </a:rPr>
                        <a:t>使用变量文件的机制来描述不同的环境</a:t>
                      </a:r>
                      <a:r>
                        <a:rPr lang="en-US" altLang="zh-CN" sz="1600" u="none" strike="noStrike" baseline="30000">
                          <a:effectLst/>
                        </a:rPr>
                        <a:t>21</a:t>
                      </a:r>
                      <a:endParaRPr lang="zh-CN" altLang="en-US" sz="16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58495611"/>
                  </a:ext>
                </a:extLst>
              </a:tr>
              <a:tr h="253365">
                <a:tc vMerge="1">
                  <a:txBody>
                    <a:bodyPr/>
                    <a:lstStyle/>
                    <a:p>
                      <a:endParaRPr lang="zh-CN" altLang="en-US"/>
                    </a:p>
                  </a:txBody>
                  <a:tcPr/>
                </a:tc>
                <a:tc>
                  <a:txBody>
                    <a:bodyPr/>
                    <a:lstStyle/>
                    <a:p>
                      <a:pPr algn="l" fontAlgn="ctr"/>
                      <a:r>
                        <a:rPr lang="zh-CN" altLang="en-US" sz="1600" u="none" strike="noStrike" dirty="0">
                          <a:effectLst/>
                        </a:rPr>
                        <a:t>丰富的关键字库</a:t>
                      </a:r>
                      <a:endParaRPr lang="zh-CN" altLang="en-US" sz="16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39061488"/>
                  </a:ext>
                </a:extLst>
              </a:tr>
              <a:tr h="253365">
                <a:tc vMerge="1">
                  <a:txBody>
                    <a:bodyPr/>
                    <a:lstStyle/>
                    <a:p>
                      <a:endParaRPr lang="zh-CN" altLang="en-US"/>
                    </a:p>
                  </a:txBody>
                  <a:tcPr/>
                </a:tc>
                <a:tc>
                  <a:txBody>
                    <a:bodyPr/>
                    <a:lstStyle/>
                    <a:p>
                      <a:pPr algn="l" fontAlgn="ctr"/>
                      <a:r>
                        <a:rPr lang="zh-CN" altLang="en-US" sz="1600" u="none" strike="noStrike" dirty="0">
                          <a:effectLst/>
                        </a:rPr>
                        <a:t>内置变量</a:t>
                      </a:r>
                      <a:endParaRPr lang="zh-CN" altLang="en-US" sz="16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419095"/>
                  </a:ext>
                </a:extLst>
              </a:tr>
              <a:tr h="175260">
                <a:tc>
                  <a:txBody>
                    <a:bodyPr/>
                    <a:lstStyle/>
                    <a:p>
                      <a:pPr algn="ctr" fontAlgn="ctr"/>
                      <a:r>
                        <a:rPr lang="en-US" sz="1600" u="none" strike="noStrike" dirty="0">
                          <a:effectLst/>
                        </a:rPr>
                        <a:t>Jenkins</a:t>
                      </a:r>
                      <a:r>
                        <a:rPr lang="zh-CN" altLang="en-US" sz="1600" u="none" strike="noStrike" dirty="0">
                          <a:effectLst/>
                        </a:rPr>
                        <a:t>支持 </a:t>
                      </a:r>
                      <a:endParaRPr lang="zh-CN" altLang="en-US" sz="1600" b="1"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CN" altLang="en-US" sz="1600" u="none" strike="noStrike" dirty="0">
                          <a:effectLst/>
                        </a:rPr>
                        <a:t>支持</a:t>
                      </a:r>
                      <a:endParaRPr lang="zh-CN" altLang="en-US" sz="16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69441093"/>
                  </a:ext>
                </a:extLst>
              </a:tr>
              <a:tr h="175260">
                <a:tc>
                  <a:txBody>
                    <a:bodyPr/>
                    <a:lstStyle/>
                    <a:p>
                      <a:pPr algn="ctr" fontAlgn="ctr"/>
                      <a:r>
                        <a:rPr lang="en-US" sz="1600" u="none" strike="noStrike" dirty="0">
                          <a:effectLst/>
                        </a:rPr>
                        <a:t>Maven</a:t>
                      </a:r>
                      <a:r>
                        <a:rPr lang="zh-CN" altLang="en-US" sz="1600" u="none" strike="noStrike" dirty="0">
                          <a:effectLst/>
                        </a:rPr>
                        <a:t>支持</a:t>
                      </a:r>
                      <a:endParaRPr lang="zh-CN" altLang="en-US" sz="1600" b="1"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CN" altLang="en-US" sz="1600" u="none" strike="noStrike" dirty="0">
                          <a:effectLst/>
                        </a:rPr>
                        <a:t>支持</a:t>
                      </a:r>
                      <a:endParaRPr lang="zh-CN" altLang="en-US" sz="16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67092856"/>
                  </a:ext>
                </a:extLst>
              </a:tr>
              <a:tr h="175260">
                <a:tc>
                  <a:txBody>
                    <a:bodyPr/>
                    <a:lstStyle/>
                    <a:p>
                      <a:pPr algn="ctr" fontAlgn="ctr"/>
                      <a:r>
                        <a:rPr lang="zh-CN" altLang="en-US" sz="1600" u="none" strike="noStrike" dirty="0">
                          <a:effectLst/>
                        </a:rPr>
                        <a:t>开发效率</a:t>
                      </a:r>
                      <a:endParaRPr lang="zh-CN" altLang="en-US" sz="1600" b="1"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CN" altLang="en-US" sz="1600" u="none" strike="noStrike" dirty="0">
                          <a:effectLst/>
                        </a:rPr>
                        <a:t>高效</a:t>
                      </a:r>
                      <a:endParaRPr lang="zh-CN" altLang="en-US" sz="16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2687780"/>
                  </a:ext>
                </a:extLst>
              </a:tr>
              <a:tr h="175260">
                <a:tc>
                  <a:txBody>
                    <a:bodyPr/>
                    <a:lstStyle/>
                    <a:p>
                      <a:pPr algn="ctr" fontAlgn="ctr"/>
                      <a:r>
                        <a:rPr lang="zh-CN" altLang="en-US" sz="1600" u="none" strike="noStrike" dirty="0">
                          <a:effectLst/>
                        </a:rPr>
                        <a:t>商业支持</a:t>
                      </a:r>
                      <a:endParaRPr lang="zh-CN" altLang="en-US" sz="1600" b="1"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CN" altLang="en-US" sz="1600" u="none" strike="noStrike" dirty="0">
                          <a:effectLst/>
                        </a:rPr>
                        <a:t>无</a:t>
                      </a:r>
                      <a:endParaRPr lang="zh-CN" altLang="en-US" sz="16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7853748"/>
                  </a:ext>
                </a:extLst>
              </a:tr>
              <a:tr h="175260">
                <a:tc>
                  <a:txBody>
                    <a:bodyPr/>
                    <a:lstStyle/>
                    <a:p>
                      <a:pPr algn="ctr" fontAlgn="ctr"/>
                      <a:r>
                        <a:rPr lang="zh-CN" altLang="en-US" sz="1600" u="none" strike="noStrike" dirty="0">
                          <a:effectLst/>
                        </a:rPr>
                        <a:t>社区支持</a:t>
                      </a:r>
                      <a:endParaRPr lang="zh-CN" altLang="en-US" sz="1600" b="1"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CN" altLang="en-US" sz="1600" u="none" strike="noStrike" dirty="0">
                          <a:effectLst/>
                        </a:rPr>
                        <a:t>广泛</a:t>
                      </a:r>
                      <a:endParaRPr lang="zh-CN" altLang="en-US" sz="16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8342744"/>
                  </a:ext>
                </a:extLst>
              </a:tr>
            </a:tbl>
          </a:graphicData>
        </a:graphic>
      </p:graphicFrame>
    </p:spTree>
    <p:extLst>
      <p:ext uri="{BB962C8B-B14F-4D97-AF65-F5344CB8AC3E}">
        <p14:creationId xmlns:p14="http://schemas.microsoft.com/office/powerpoint/2010/main" val="196499111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814676E-7CEC-450D-8290-17C6541E6578}"/>
              </a:ext>
            </a:extLst>
          </p:cNvPr>
          <p:cNvSpPr>
            <a:spLocks noGrp="1"/>
          </p:cNvSpPr>
          <p:nvPr>
            <p:ph type="title"/>
          </p:nvPr>
        </p:nvSpPr>
        <p:spPr/>
        <p:txBody>
          <a:bodyPr/>
          <a:lstStyle/>
          <a:p>
            <a:r>
              <a:rPr lang="zh-CN" altLang="en-US" dirty="0"/>
              <a:t>测试理论方法：</a:t>
            </a:r>
            <a:r>
              <a:rPr lang="en-US" altLang="zh-CN" dirty="0"/>
              <a:t>ATDD </a:t>
            </a:r>
            <a:r>
              <a:rPr lang="zh-CN" altLang="en-US" dirty="0"/>
              <a:t>（</a:t>
            </a:r>
            <a:r>
              <a:rPr lang="en-US" altLang="zh-CN" dirty="0"/>
              <a:t> acceptance test-driven development </a:t>
            </a:r>
            <a:r>
              <a:rPr lang="zh-CN" altLang="en-US" dirty="0"/>
              <a:t>）</a:t>
            </a:r>
          </a:p>
        </p:txBody>
      </p:sp>
      <p:sp>
        <p:nvSpPr>
          <p:cNvPr id="3" name="内容占位符 2">
            <a:extLst>
              <a:ext uri="{FF2B5EF4-FFF2-40B4-BE49-F238E27FC236}">
                <a16:creationId xmlns:a16="http://schemas.microsoft.com/office/drawing/2014/main" id="{FFC56097-1053-45AF-B645-4B67002A47E8}"/>
              </a:ext>
            </a:extLst>
          </p:cNvPr>
          <p:cNvSpPr>
            <a:spLocks noGrp="1"/>
          </p:cNvSpPr>
          <p:nvPr>
            <p:ph idx="1"/>
          </p:nvPr>
        </p:nvSpPr>
        <p:spPr>
          <a:xfrm>
            <a:off x="858567" y="1510065"/>
            <a:ext cx="10473278" cy="859240"/>
          </a:xfrm>
        </p:spPr>
        <p:txBody>
          <a:bodyPr/>
          <a:lstStyle/>
          <a:p>
            <a:pPr marL="0" indent="0">
              <a:buNone/>
            </a:pPr>
            <a:r>
              <a:rPr lang="en-US" altLang="zh-CN" b="1" dirty="0"/>
              <a:t>Robot Framework </a:t>
            </a:r>
            <a:r>
              <a:rPr lang="zh-CN" altLang="en-US" dirty="0"/>
              <a:t>框架是一个通用的测试自动化框架</a:t>
            </a:r>
            <a:r>
              <a:rPr lang="en-US" altLang="zh-CN" dirty="0"/>
              <a:t>, </a:t>
            </a:r>
            <a:r>
              <a:rPr lang="zh-CN" altLang="en-US" dirty="0"/>
              <a:t>用于验收测试和验收测试驱动的开发 </a:t>
            </a:r>
            <a:r>
              <a:rPr lang="en-US" altLang="zh-CN" dirty="0"/>
              <a:t>(ATDD)</a:t>
            </a:r>
            <a:r>
              <a:rPr lang="zh-CN" altLang="en-US" dirty="0"/>
              <a:t>。它具有易于使用的表格测试数据语法</a:t>
            </a:r>
            <a:r>
              <a:rPr lang="en-US" altLang="zh-CN" dirty="0"/>
              <a:t>, </a:t>
            </a:r>
            <a:r>
              <a:rPr lang="zh-CN" altLang="en-US" dirty="0"/>
              <a:t>并利用关键字驱动的测试方法。它的测试功能可以通过使用 </a:t>
            </a:r>
            <a:r>
              <a:rPr lang="en-US" altLang="zh-CN" dirty="0"/>
              <a:t>Python </a:t>
            </a:r>
            <a:r>
              <a:rPr lang="zh-CN" altLang="en-US" dirty="0"/>
              <a:t>或 </a:t>
            </a:r>
            <a:r>
              <a:rPr lang="en-US" altLang="zh-CN" dirty="0"/>
              <a:t>Java </a:t>
            </a:r>
            <a:r>
              <a:rPr lang="zh-CN" altLang="en-US" dirty="0"/>
              <a:t>实现的测试库来扩展</a:t>
            </a:r>
            <a:r>
              <a:rPr lang="en-US" altLang="zh-CN" dirty="0"/>
              <a:t>, </a:t>
            </a:r>
            <a:r>
              <a:rPr lang="zh-CN" altLang="en-US" dirty="0"/>
              <a:t>用户可以用与创建测试用例相同的语法来创建新的 </a:t>
            </a:r>
            <a:r>
              <a:rPr lang="en-US" altLang="zh-CN" dirty="0"/>
              <a:t>higher-level </a:t>
            </a:r>
            <a:r>
              <a:rPr lang="zh-CN" altLang="en-US" dirty="0"/>
              <a:t>关键字。</a:t>
            </a:r>
          </a:p>
        </p:txBody>
      </p:sp>
      <p:sp>
        <p:nvSpPr>
          <p:cNvPr id="4" name="灯片编号占位符 3">
            <a:extLst>
              <a:ext uri="{FF2B5EF4-FFF2-40B4-BE49-F238E27FC236}">
                <a16:creationId xmlns:a16="http://schemas.microsoft.com/office/drawing/2014/main" id="{0700C4FE-7016-41DE-A520-CC4EC2606330}"/>
              </a:ext>
            </a:extLst>
          </p:cNvPr>
          <p:cNvSpPr>
            <a:spLocks noGrp="1"/>
          </p:cNvSpPr>
          <p:nvPr>
            <p:ph type="sldNum" sz="quarter" idx="10"/>
          </p:nvPr>
        </p:nvSpPr>
        <p:spPr/>
        <p:txBody>
          <a:bodyPr/>
          <a:lstStyle/>
          <a:p>
            <a:pPr>
              <a:defRPr/>
            </a:pPr>
            <a:r>
              <a:rPr lang="zh-CN" altLang="en-US">
                <a:solidFill>
                  <a:srgbClr val="777777"/>
                </a:solidFill>
              </a:rPr>
              <a:t> </a:t>
            </a:r>
            <a:fld id="{91E94C5F-FFDE-4FE9-B93A-CE1327B92135}" type="slidenum">
              <a:rPr lang="zh-CN" altLang="en-US" smtClean="0">
                <a:solidFill>
                  <a:srgbClr val="777777"/>
                </a:solidFill>
              </a:rPr>
              <a:pPr>
                <a:defRPr/>
              </a:pPr>
              <a:t>44</a:t>
            </a:fld>
            <a:r>
              <a:rPr lang="en-US" altLang="zh-CN">
                <a:solidFill>
                  <a:srgbClr val="777777"/>
                </a:solidFill>
              </a:rPr>
              <a:t> </a:t>
            </a:r>
            <a:endParaRPr lang="en-US" altLang="zh-CN" dirty="0">
              <a:solidFill>
                <a:srgbClr val="777777"/>
              </a:solidFill>
            </a:endParaRPr>
          </a:p>
        </p:txBody>
      </p:sp>
      <p:pic>
        <p:nvPicPr>
          <p:cNvPr id="7" name="图片 6">
            <a:extLst>
              <a:ext uri="{FF2B5EF4-FFF2-40B4-BE49-F238E27FC236}">
                <a16:creationId xmlns:a16="http://schemas.microsoft.com/office/drawing/2014/main" id="{820D2E01-4563-4191-935B-883F372EA7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96224" y="2300233"/>
            <a:ext cx="7705725" cy="4314825"/>
          </a:xfrm>
          <a:prstGeom prst="rect">
            <a:avLst/>
          </a:prstGeom>
        </p:spPr>
      </p:pic>
      <p:pic>
        <p:nvPicPr>
          <p:cNvPr id="9" name="图片 8">
            <a:extLst>
              <a:ext uri="{FF2B5EF4-FFF2-40B4-BE49-F238E27FC236}">
                <a16:creationId xmlns:a16="http://schemas.microsoft.com/office/drawing/2014/main" id="{592F2748-980B-4F45-A125-6A813EBB87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9124" y="3092141"/>
            <a:ext cx="3467100" cy="2731008"/>
          </a:xfrm>
          <a:prstGeom prst="rect">
            <a:avLst/>
          </a:prstGeom>
        </p:spPr>
      </p:pic>
    </p:spTree>
    <p:extLst>
      <p:ext uri="{BB962C8B-B14F-4D97-AF65-F5344CB8AC3E}">
        <p14:creationId xmlns:p14="http://schemas.microsoft.com/office/powerpoint/2010/main" val="285827133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50240" y="760301"/>
            <a:ext cx="9627372" cy="581160"/>
          </a:xfrm>
        </p:spPr>
        <p:txBody>
          <a:bodyPr/>
          <a:lstStyle/>
          <a:p>
            <a:r>
              <a:rPr lang="en-US" altLang="zh-CN" sz="2400" dirty="0">
                <a:solidFill>
                  <a:schemeClr val="tx1">
                    <a:lumMod val="95000"/>
                    <a:lumOff val="5000"/>
                  </a:schemeClr>
                </a:solidFill>
                <a:latin typeface="微软雅黑" panose="020B0503020204020204" pitchFamily="34" charset="-122"/>
                <a:ea typeface="微软雅黑" panose="020B0503020204020204" pitchFamily="34" charset="-122"/>
              </a:rPr>
              <a:t>3</a:t>
            </a:r>
            <a:r>
              <a:rPr lang="zh-CN" altLang="en-US" sz="2400" dirty="0">
                <a:solidFill>
                  <a:schemeClr val="tx1">
                    <a:lumMod val="95000"/>
                    <a:lumOff val="5000"/>
                  </a:schemeClr>
                </a:solidFill>
                <a:latin typeface="微软雅黑" panose="020B0503020204020204" pitchFamily="34" charset="-122"/>
                <a:ea typeface="微软雅黑" panose="020B0503020204020204" pitchFamily="34" charset="-122"/>
              </a:rPr>
              <a:t>、</a:t>
            </a:r>
            <a:r>
              <a:rPr lang="zh-CN" altLang="en-US" sz="2400" dirty="0">
                <a:solidFill>
                  <a:schemeClr val="tx1">
                    <a:lumMod val="95000"/>
                    <a:lumOff val="5000"/>
                  </a:schemeClr>
                </a:solidFill>
              </a:rPr>
              <a:t>测试用例管理</a:t>
            </a:r>
            <a:endParaRPr lang="zh-CN" altLang="en-US" sz="2400" dirty="0">
              <a:solidFill>
                <a:schemeClr val="tx1">
                  <a:lumMod val="95000"/>
                  <a:lumOff val="5000"/>
                </a:schemeClr>
              </a:solidFill>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pPr>
              <a:defRPr/>
            </a:pPr>
            <a:r>
              <a:rPr lang="zh-CN" altLang="en-US">
                <a:solidFill>
                  <a:srgbClr val="777777"/>
                </a:solidFill>
              </a:rPr>
              <a:t> </a:t>
            </a:r>
            <a:fld id="{91E94C5F-FFDE-4FE9-B93A-CE1327B92135}" type="slidenum">
              <a:rPr lang="zh-CN" altLang="en-US" smtClean="0">
                <a:solidFill>
                  <a:srgbClr val="777777"/>
                </a:solidFill>
              </a:rPr>
              <a:pPr>
                <a:defRPr/>
              </a:pPr>
              <a:t>45</a:t>
            </a:fld>
            <a:r>
              <a:rPr lang="en-US" altLang="zh-CN">
                <a:solidFill>
                  <a:srgbClr val="777777"/>
                </a:solidFill>
              </a:rPr>
              <a:t> </a:t>
            </a:r>
            <a:endParaRPr lang="en-US" altLang="zh-CN" dirty="0">
              <a:solidFill>
                <a:srgbClr val="777777"/>
              </a:solidFill>
            </a:endParaRPr>
          </a:p>
        </p:txBody>
      </p:sp>
      <p:sp>
        <p:nvSpPr>
          <p:cNvPr id="5" name="内容占位符 2">
            <a:extLst>
              <a:ext uri="{FF2B5EF4-FFF2-40B4-BE49-F238E27FC236}">
                <a16:creationId xmlns:a16="http://schemas.microsoft.com/office/drawing/2014/main" id="{1B812A0C-FECC-4ADA-9B7F-8605CCBCF26A}"/>
              </a:ext>
            </a:extLst>
          </p:cNvPr>
          <p:cNvSpPr txBox="1">
            <a:spLocks/>
          </p:cNvSpPr>
          <p:nvPr/>
        </p:nvSpPr>
        <p:spPr bwMode="auto">
          <a:xfrm>
            <a:off x="779706" y="1370161"/>
            <a:ext cx="10730123" cy="868850"/>
          </a:xfrm>
          <a:prstGeom prst="rect">
            <a:avLst/>
          </a:prstGeom>
          <a:noFill/>
          <a:ln w="9525">
            <a:noFill/>
            <a:miter lim="800000"/>
            <a:headEnd/>
            <a:tailEnd/>
          </a:ln>
        </p:spPr>
        <p:txBody>
          <a:bodyPr vert="horz" wrap="square" lIns="92058" tIns="46029" rIns="92058" bIns="46029" numCol="1" anchor="t" anchorCtr="0" compatLnSpc="1">
            <a:prstTxWarp prst="textNoShape">
              <a:avLst/>
            </a:prstTxWarp>
          </a:bodyPr>
          <a:lstStyle>
            <a:lvl1pPr marL="168264" indent="-168264" algn="l" rtl="0" eaLnBrk="0" fontAlgn="base" hangingPunct="0">
              <a:spcBef>
                <a:spcPct val="20000"/>
              </a:spcBef>
              <a:spcAft>
                <a:spcPct val="0"/>
              </a:spcAft>
              <a:buClr>
                <a:schemeClr val="tx2"/>
              </a:buClr>
              <a:buFont typeface="Wingdings" pitchFamily="2" charset="2"/>
              <a:buChar char="§"/>
              <a:defRPr sz="1500">
                <a:solidFill>
                  <a:schemeClr val="tx1"/>
                </a:solidFill>
                <a:latin typeface="+mn-lt"/>
                <a:ea typeface="+mn-ea"/>
                <a:cs typeface="+mn-cs"/>
              </a:defRPr>
            </a:lvl1pPr>
            <a:lvl2pPr marL="628610" indent="-171439" algn="l" rtl="0" eaLnBrk="0" fontAlgn="base" hangingPunct="0">
              <a:spcBef>
                <a:spcPct val="20000"/>
              </a:spcBef>
              <a:spcAft>
                <a:spcPct val="0"/>
              </a:spcAft>
              <a:buClr>
                <a:schemeClr val="tx1"/>
              </a:buClr>
              <a:buFont typeface="Arial" charset="0"/>
              <a:buChar char="–"/>
              <a:defRPr sz="1400">
                <a:solidFill>
                  <a:schemeClr val="tx1"/>
                </a:solidFill>
                <a:latin typeface="+mn-lt"/>
                <a:cs typeface="+mn-cs"/>
              </a:defRPr>
            </a:lvl2pPr>
            <a:lvl3pPr marL="1085781" indent="-171439" algn="l" rtl="0" eaLnBrk="0" fontAlgn="base" hangingPunct="0">
              <a:spcBef>
                <a:spcPct val="20000"/>
              </a:spcBef>
              <a:spcAft>
                <a:spcPct val="0"/>
              </a:spcAft>
              <a:buClr>
                <a:schemeClr val="tx2"/>
              </a:buClr>
              <a:buFont typeface="Wingdings" pitchFamily="2" charset="2"/>
              <a:buChar char="§"/>
              <a:defRPr sz="1200">
                <a:solidFill>
                  <a:schemeClr val="tx1"/>
                </a:solidFill>
                <a:latin typeface="+mn-lt"/>
                <a:cs typeface="+mn-cs"/>
              </a:defRPr>
            </a:lvl3pPr>
            <a:lvl4pPr marL="1542951" indent="-171439" algn="l" rtl="0" eaLnBrk="0" fontAlgn="base" hangingPunct="0">
              <a:spcBef>
                <a:spcPct val="20000"/>
              </a:spcBef>
              <a:spcAft>
                <a:spcPct val="0"/>
              </a:spcAft>
              <a:buClr>
                <a:schemeClr val="tx1"/>
              </a:buClr>
              <a:buFont typeface="Arial" charset="0"/>
              <a:buChar char="–"/>
              <a:defRPr sz="1200">
                <a:solidFill>
                  <a:schemeClr val="tx1"/>
                </a:solidFill>
                <a:latin typeface="+mn-lt"/>
                <a:cs typeface="+mn-cs"/>
              </a:defRPr>
            </a:lvl4pPr>
            <a:lvl5pPr marL="2000122" indent="-171439" algn="l" rtl="0" eaLnBrk="0" fontAlgn="base" hangingPunct="0">
              <a:spcBef>
                <a:spcPct val="20000"/>
              </a:spcBef>
              <a:spcAft>
                <a:spcPct val="0"/>
              </a:spcAft>
              <a:buClr>
                <a:schemeClr val="tx2"/>
              </a:buClr>
              <a:buFont typeface="Wingdings" pitchFamily="2" charset="2"/>
              <a:buChar char="§"/>
              <a:defRPr sz="1200">
                <a:solidFill>
                  <a:schemeClr val="tx1"/>
                </a:solidFill>
                <a:latin typeface="+mn-lt"/>
                <a:cs typeface="+mn-cs"/>
              </a:defRPr>
            </a:lvl5pPr>
            <a:lvl6pPr marL="2457293" indent="-171439" algn="l" rtl="0" fontAlgn="base">
              <a:spcBef>
                <a:spcPct val="20000"/>
              </a:spcBef>
              <a:spcAft>
                <a:spcPct val="0"/>
              </a:spcAft>
              <a:buClr>
                <a:schemeClr val="tx2"/>
              </a:buClr>
              <a:buFont typeface="Wingdings" pitchFamily="2" charset="2"/>
              <a:buChar char="§"/>
              <a:defRPr sz="1200">
                <a:solidFill>
                  <a:schemeClr val="tx1"/>
                </a:solidFill>
                <a:latin typeface="+mn-lt"/>
                <a:cs typeface="+mn-cs"/>
              </a:defRPr>
            </a:lvl6pPr>
            <a:lvl7pPr marL="2914463" indent="-171439" algn="l" rtl="0" fontAlgn="base">
              <a:spcBef>
                <a:spcPct val="20000"/>
              </a:spcBef>
              <a:spcAft>
                <a:spcPct val="0"/>
              </a:spcAft>
              <a:buClr>
                <a:schemeClr val="tx2"/>
              </a:buClr>
              <a:buFont typeface="Wingdings" pitchFamily="2" charset="2"/>
              <a:buChar char="§"/>
              <a:defRPr sz="1200">
                <a:solidFill>
                  <a:schemeClr val="tx1"/>
                </a:solidFill>
                <a:latin typeface="+mn-lt"/>
                <a:cs typeface="+mn-cs"/>
              </a:defRPr>
            </a:lvl7pPr>
            <a:lvl8pPr marL="3371634" indent="-171439" algn="l" rtl="0" fontAlgn="base">
              <a:spcBef>
                <a:spcPct val="20000"/>
              </a:spcBef>
              <a:spcAft>
                <a:spcPct val="0"/>
              </a:spcAft>
              <a:buClr>
                <a:schemeClr val="tx2"/>
              </a:buClr>
              <a:buFont typeface="Wingdings" pitchFamily="2" charset="2"/>
              <a:buChar char="§"/>
              <a:defRPr sz="1200">
                <a:solidFill>
                  <a:schemeClr val="tx1"/>
                </a:solidFill>
                <a:latin typeface="+mn-lt"/>
                <a:cs typeface="+mn-cs"/>
              </a:defRPr>
            </a:lvl8pPr>
            <a:lvl9pPr marL="3828805" indent="-171439" algn="l" rtl="0" fontAlgn="base">
              <a:spcBef>
                <a:spcPct val="20000"/>
              </a:spcBef>
              <a:spcAft>
                <a:spcPct val="0"/>
              </a:spcAft>
              <a:buClr>
                <a:schemeClr val="tx2"/>
              </a:buClr>
              <a:buFont typeface="Wingdings" pitchFamily="2" charset="2"/>
              <a:buChar char="§"/>
              <a:defRPr sz="1200">
                <a:solidFill>
                  <a:schemeClr val="tx1"/>
                </a:solidFill>
                <a:latin typeface="+mn-lt"/>
                <a:cs typeface="+mn-cs"/>
              </a:defRPr>
            </a:lvl9pPr>
          </a:lstStyle>
          <a:p>
            <a:pPr marL="0" indent="0">
              <a:buFont typeface="Wingdings" pitchFamily="2" charset="2"/>
              <a:buNone/>
            </a:pPr>
            <a:r>
              <a:rPr lang="zh-CN" altLang="en-US" b="0" kern="0" dirty="0"/>
              <a:t>基于功能模块，业务流程组织和管理测试用例脚本；可以理解为测试脚本（自动化测试用例）是对手工测试用力的翻译。</a:t>
            </a:r>
            <a:endParaRPr lang="en-US" altLang="zh-CN" b="0" kern="0" dirty="0"/>
          </a:p>
          <a:p>
            <a:pPr marL="0" indent="0">
              <a:buFont typeface="Wingdings" pitchFamily="2" charset="2"/>
              <a:buNone/>
            </a:pPr>
            <a:r>
              <a:rPr lang="zh-CN" altLang="en-US" b="0" kern="0" dirty="0"/>
              <a:t>将主要的测试步骤，活动，检查点抽象为关键字，测试数据实例化为参数列表。覆盖某个功能，某个测试计划的脚本可以整理为一个测试集；我们使用 </a:t>
            </a:r>
            <a:r>
              <a:rPr lang="en-US" altLang="zh-CN" kern="0" dirty="0" err="1"/>
              <a:t>tid</a:t>
            </a:r>
            <a:r>
              <a:rPr lang="en-US" altLang="zh-CN" kern="0" dirty="0"/>
              <a:t> </a:t>
            </a:r>
            <a:r>
              <a:rPr lang="zh-CN" altLang="en-US" b="0" kern="0" dirty="0"/>
              <a:t>和</a:t>
            </a:r>
            <a:r>
              <a:rPr lang="zh-CN" altLang="en-US" kern="0" dirty="0"/>
              <a:t>命名规则 </a:t>
            </a:r>
            <a:r>
              <a:rPr lang="zh-CN" altLang="en-US" b="0" kern="0" dirty="0"/>
              <a:t>实现测试用例管理</a:t>
            </a:r>
          </a:p>
        </p:txBody>
      </p:sp>
      <p:pic>
        <p:nvPicPr>
          <p:cNvPr id="9" name="图片 8">
            <a:extLst>
              <a:ext uri="{FF2B5EF4-FFF2-40B4-BE49-F238E27FC236}">
                <a16:creationId xmlns:a16="http://schemas.microsoft.com/office/drawing/2014/main" id="{EEE27DFA-8D18-4419-91DB-ECE8DBDAE178}"/>
              </a:ext>
            </a:extLst>
          </p:cNvPr>
          <p:cNvPicPr>
            <a:picLocks noChangeAspect="1"/>
          </p:cNvPicPr>
          <p:nvPr/>
        </p:nvPicPr>
        <p:blipFill>
          <a:blip r:embed="rId2"/>
          <a:stretch>
            <a:fillRect/>
          </a:stretch>
        </p:blipFill>
        <p:spPr>
          <a:xfrm>
            <a:off x="1417668" y="2239012"/>
            <a:ext cx="9713628" cy="4598348"/>
          </a:xfrm>
          <a:prstGeom prst="rect">
            <a:avLst/>
          </a:prstGeom>
        </p:spPr>
      </p:pic>
    </p:spTree>
    <p:extLst>
      <p:ext uri="{BB962C8B-B14F-4D97-AF65-F5344CB8AC3E}">
        <p14:creationId xmlns:p14="http://schemas.microsoft.com/office/powerpoint/2010/main" val="99717869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p:txBody>
          <a:bodyPr/>
          <a:lstStyle/>
          <a:p>
            <a:pPr>
              <a:defRPr/>
            </a:pPr>
            <a:r>
              <a:rPr lang="zh-CN" altLang="en-US">
                <a:solidFill>
                  <a:srgbClr val="777777"/>
                </a:solidFill>
              </a:rPr>
              <a:t> </a:t>
            </a:r>
            <a:fld id="{91E94C5F-FFDE-4FE9-B93A-CE1327B92135}" type="slidenum">
              <a:rPr lang="zh-CN" altLang="en-US" smtClean="0">
                <a:solidFill>
                  <a:srgbClr val="777777"/>
                </a:solidFill>
              </a:rPr>
              <a:pPr>
                <a:defRPr/>
              </a:pPr>
              <a:t>46</a:t>
            </a:fld>
            <a:r>
              <a:rPr lang="en-US" altLang="zh-CN">
                <a:solidFill>
                  <a:srgbClr val="777777"/>
                </a:solidFill>
              </a:rPr>
              <a:t> </a:t>
            </a:r>
            <a:endParaRPr lang="en-US" altLang="zh-CN" dirty="0">
              <a:solidFill>
                <a:srgbClr val="777777"/>
              </a:solidFill>
            </a:endParaRPr>
          </a:p>
        </p:txBody>
      </p:sp>
      <p:sp>
        <p:nvSpPr>
          <p:cNvPr id="5" name="标题 1">
            <a:extLst>
              <a:ext uri="{FF2B5EF4-FFF2-40B4-BE49-F238E27FC236}">
                <a16:creationId xmlns:a16="http://schemas.microsoft.com/office/drawing/2014/main" id="{563F6CB6-B899-4D9C-ABD2-142BDC7B94B1}"/>
              </a:ext>
            </a:extLst>
          </p:cNvPr>
          <p:cNvSpPr>
            <a:spLocks noGrp="1"/>
          </p:cNvSpPr>
          <p:nvPr>
            <p:ph type="title"/>
          </p:nvPr>
        </p:nvSpPr>
        <p:spPr>
          <a:xfrm>
            <a:off x="711200" y="760301"/>
            <a:ext cx="9627372" cy="581160"/>
          </a:xfrm>
        </p:spPr>
        <p:txBody>
          <a:bodyPr/>
          <a:lstStyle/>
          <a:p>
            <a:r>
              <a:rPr lang="zh-CN" altLang="en-US" sz="2400" dirty="0"/>
              <a:t>测试用例命名方法</a:t>
            </a:r>
            <a:endParaRPr lang="zh-CN" altLang="en-US" sz="2400" dirty="0">
              <a:solidFill>
                <a:schemeClr val="tx1">
                  <a:lumMod val="95000"/>
                  <a:lumOff val="5000"/>
                </a:schemeClr>
              </a:solidFill>
              <a:latin typeface="微软雅黑" panose="020B0503020204020204" pitchFamily="34" charset="-122"/>
              <a:ea typeface="微软雅黑" panose="020B0503020204020204" pitchFamily="34" charset="-122"/>
            </a:endParaRPr>
          </a:p>
        </p:txBody>
      </p:sp>
      <p:pic>
        <p:nvPicPr>
          <p:cNvPr id="8" name="图片 7">
            <a:extLst>
              <a:ext uri="{FF2B5EF4-FFF2-40B4-BE49-F238E27FC236}">
                <a16:creationId xmlns:a16="http://schemas.microsoft.com/office/drawing/2014/main" id="{B19DAEB4-957C-4C20-909C-EDDADCD12B6C}"/>
              </a:ext>
            </a:extLst>
          </p:cNvPr>
          <p:cNvPicPr>
            <a:picLocks noChangeAspect="1"/>
          </p:cNvPicPr>
          <p:nvPr/>
        </p:nvPicPr>
        <p:blipFill>
          <a:blip r:embed="rId2"/>
          <a:stretch>
            <a:fillRect/>
          </a:stretch>
        </p:blipFill>
        <p:spPr>
          <a:xfrm>
            <a:off x="1329954" y="1499258"/>
            <a:ext cx="9530503" cy="4958003"/>
          </a:xfrm>
          <a:prstGeom prst="rect">
            <a:avLst/>
          </a:prstGeom>
        </p:spPr>
      </p:pic>
    </p:spTree>
    <p:extLst>
      <p:ext uri="{BB962C8B-B14F-4D97-AF65-F5344CB8AC3E}">
        <p14:creationId xmlns:p14="http://schemas.microsoft.com/office/powerpoint/2010/main" val="177341816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416579-9BB9-491D-95C6-7DAD260E7508}"/>
              </a:ext>
            </a:extLst>
          </p:cNvPr>
          <p:cNvSpPr>
            <a:spLocks noGrp="1"/>
          </p:cNvSpPr>
          <p:nvPr>
            <p:ph type="title"/>
          </p:nvPr>
        </p:nvSpPr>
        <p:spPr/>
        <p:txBody>
          <a:bodyPr/>
          <a:lstStyle/>
          <a:p>
            <a:r>
              <a:rPr lang="en-US" altLang="zh-CN" dirty="0" err="1"/>
              <a:t>Tid</a:t>
            </a:r>
            <a:r>
              <a:rPr lang="en-US" altLang="zh-CN" dirty="0"/>
              <a:t> </a:t>
            </a:r>
            <a:r>
              <a:rPr lang="zh-CN" altLang="en-US" dirty="0"/>
              <a:t>规则</a:t>
            </a:r>
          </a:p>
        </p:txBody>
      </p:sp>
      <p:sp>
        <p:nvSpPr>
          <p:cNvPr id="4" name="灯片编号占位符 3">
            <a:extLst>
              <a:ext uri="{FF2B5EF4-FFF2-40B4-BE49-F238E27FC236}">
                <a16:creationId xmlns:a16="http://schemas.microsoft.com/office/drawing/2014/main" id="{FED712EC-7BC5-4B7E-BA83-E2A073CBE831}"/>
              </a:ext>
            </a:extLst>
          </p:cNvPr>
          <p:cNvSpPr>
            <a:spLocks noGrp="1"/>
          </p:cNvSpPr>
          <p:nvPr>
            <p:ph type="sldNum" sz="quarter" idx="10"/>
          </p:nvPr>
        </p:nvSpPr>
        <p:spPr/>
        <p:txBody>
          <a:bodyPr/>
          <a:lstStyle/>
          <a:p>
            <a:pPr>
              <a:defRPr/>
            </a:pPr>
            <a:r>
              <a:rPr lang="zh-CN" altLang="en-US">
                <a:solidFill>
                  <a:srgbClr val="777777"/>
                </a:solidFill>
              </a:rPr>
              <a:t> </a:t>
            </a:r>
            <a:fld id="{91E94C5F-FFDE-4FE9-B93A-CE1327B92135}" type="slidenum">
              <a:rPr lang="zh-CN" altLang="en-US" smtClean="0">
                <a:solidFill>
                  <a:srgbClr val="777777"/>
                </a:solidFill>
              </a:rPr>
              <a:pPr>
                <a:defRPr/>
              </a:pPr>
              <a:t>47</a:t>
            </a:fld>
            <a:r>
              <a:rPr lang="en-US" altLang="zh-CN">
                <a:solidFill>
                  <a:srgbClr val="777777"/>
                </a:solidFill>
              </a:rPr>
              <a:t> </a:t>
            </a:r>
            <a:endParaRPr lang="en-US" altLang="zh-CN" dirty="0">
              <a:solidFill>
                <a:srgbClr val="777777"/>
              </a:solidFill>
            </a:endParaRPr>
          </a:p>
        </p:txBody>
      </p:sp>
      <p:pic>
        <p:nvPicPr>
          <p:cNvPr id="5" name="图片 4">
            <a:extLst>
              <a:ext uri="{FF2B5EF4-FFF2-40B4-BE49-F238E27FC236}">
                <a16:creationId xmlns:a16="http://schemas.microsoft.com/office/drawing/2014/main" id="{CC3A25F5-535F-4C32-9BFE-C01EEF6BEFB2}"/>
              </a:ext>
            </a:extLst>
          </p:cNvPr>
          <p:cNvPicPr>
            <a:picLocks noChangeAspect="1"/>
          </p:cNvPicPr>
          <p:nvPr/>
        </p:nvPicPr>
        <p:blipFill>
          <a:blip r:embed="rId2"/>
          <a:stretch>
            <a:fillRect/>
          </a:stretch>
        </p:blipFill>
        <p:spPr>
          <a:xfrm>
            <a:off x="778797" y="1651667"/>
            <a:ext cx="8410575" cy="4019550"/>
          </a:xfrm>
          <a:prstGeom prst="rect">
            <a:avLst/>
          </a:prstGeom>
        </p:spPr>
      </p:pic>
      <p:pic>
        <p:nvPicPr>
          <p:cNvPr id="6" name="图片 5">
            <a:extLst>
              <a:ext uri="{FF2B5EF4-FFF2-40B4-BE49-F238E27FC236}">
                <a16:creationId xmlns:a16="http://schemas.microsoft.com/office/drawing/2014/main" id="{7C5900B4-1F73-4D61-9DD9-57162A1FC77A}"/>
              </a:ext>
            </a:extLst>
          </p:cNvPr>
          <p:cNvPicPr>
            <a:picLocks noChangeAspect="1"/>
          </p:cNvPicPr>
          <p:nvPr/>
        </p:nvPicPr>
        <p:blipFill>
          <a:blip r:embed="rId3"/>
          <a:stretch>
            <a:fillRect/>
          </a:stretch>
        </p:blipFill>
        <p:spPr>
          <a:xfrm>
            <a:off x="8802592" y="1289162"/>
            <a:ext cx="3121184" cy="5123830"/>
          </a:xfrm>
          <a:prstGeom prst="rect">
            <a:avLst/>
          </a:prstGeom>
        </p:spPr>
      </p:pic>
    </p:spTree>
    <p:extLst>
      <p:ext uri="{BB962C8B-B14F-4D97-AF65-F5344CB8AC3E}">
        <p14:creationId xmlns:p14="http://schemas.microsoft.com/office/powerpoint/2010/main" val="87178455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p:txBody>
          <a:bodyPr/>
          <a:lstStyle/>
          <a:p>
            <a:pPr>
              <a:defRPr/>
            </a:pPr>
            <a:r>
              <a:rPr lang="zh-CN" altLang="en-US">
                <a:solidFill>
                  <a:srgbClr val="777777"/>
                </a:solidFill>
              </a:rPr>
              <a:t> </a:t>
            </a:r>
            <a:fld id="{91E94C5F-FFDE-4FE9-B93A-CE1327B92135}" type="slidenum">
              <a:rPr lang="zh-CN" altLang="en-US" smtClean="0">
                <a:solidFill>
                  <a:srgbClr val="777777"/>
                </a:solidFill>
              </a:rPr>
              <a:pPr>
                <a:defRPr/>
              </a:pPr>
              <a:t>48</a:t>
            </a:fld>
            <a:r>
              <a:rPr lang="en-US" altLang="zh-CN">
                <a:solidFill>
                  <a:srgbClr val="777777"/>
                </a:solidFill>
              </a:rPr>
              <a:t> </a:t>
            </a:r>
            <a:endParaRPr lang="en-US" altLang="zh-CN" dirty="0">
              <a:solidFill>
                <a:srgbClr val="777777"/>
              </a:solidFill>
            </a:endParaRPr>
          </a:p>
        </p:txBody>
      </p:sp>
      <p:sp>
        <p:nvSpPr>
          <p:cNvPr id="5" name="标题 1">
            <a:extLst>
              <a:ext uri="{FF2B5EF4-FFF2-40B4-BE49-F238E27FC236}">
                <a16:creationId xmlns:a16="http://schemas.microsoft.com/office/drawing/2014/main" id="{26AEB89F-89F3-436D-B5F7-218219A82DEF}"/>
              </a:ext>
            </a:extLst>
          </p:cNvPr>
          <p:cNvSpPr>
            <a:spLocks noGrp="1"/>
          </p:cNvSpPr>
          <p:nvPr>
            <p:ph type="title"/>
          </p:nvPr>
        </p:nvSpPr>
        <p:spPr>
          <a:xfrm>
            <a:off x="711200" y="760301"/>
            <a:ext cx="9627372" cy="581160"/>
          </a:xfrm>
        </p:spPr>
        <p:txBody>
          <a:bodyPr/>
          <a:lstStyle/>
          <a:p>
            <a:r>
              <a:rPr lang="en-US" altLang="zh-CN" sz="2400" dirty="0">
                <a:solidFill>
                  <a:schemeClr val="tx1">
                    <a:lumMod val="95000"/>
                    <a:lumOff val="5000"/>
                  </a:schemeClr>
                </a:solidFill>
                <a:latin typeface="微软雅黑" panose="020B0503020204020204" pitchFamily="34" charset="-122"/>
                <a:ea typeface="微软雅黑" panose="020B0503020204020204" pitchFamily="34" charset="-122"/>
              </a:rPr>
              <a:t>4</a:t>
            </a:r>
            <a:r>
              <a:rPr lang="zh-CN" altLang="en-US" sz="2400" dirty="0">
                <a:solidFill>
                  <a:schemeClr val="tx1">
                    <a:lumMod val="95000"/>
                    <a:lumOff val="5000"/>
                  </a:schemeClr>
                </a:solidFill>
                <a:latin typeface="微软雅黑" panose="020B0503020204020204" pitchFamily="34" charset="-122"/>
                <a:ea typeface="微软雅黑" panose="020B0503020204020204" pitchFamily="34" charset="-122"/>
              </a:rPr>
              <a:t>、</a:t>
            </a:r>
            <a:r>
              <a:rPr lang="zh-CN" altLang="en-US" sz="2400" dirty="0">
                <a:solidFill>
                  <a:schemeClr val="tx1">
                    <a:lumMod val="95000"/>
                    <a:lumOff val="5000"/>
                  </a:schemeClr>
                </a:solidFill>
              </a:rPr>
              <a:t>编写脚本</a:t>
            </a:r>
            <a:endParaRPr lang="zh-CN" altLang="en-US" sz="2400" dirty="0">
              <a:solidFill>
                <a:schemeClr val="tx1">
                  <a:lumMod val="95000"/>
                  <a:lumOff val="5000"/>
                </a:schemeClr>
              </a:solidFill>
              <a:latin typeface="微软雅黑" panose="020B0503020204020204" pitchFamily="34" charset="-122"/>
              <a:ea typeface="微软雅黑" panose="020B0503020204020204" pitchFamily="34" charset="-122"/>
            </a:endParaRPr>
          </a:p>
        </p:txBody>
      </p:sp>
      <p:pic>
        <p:nvPicPr>
          <p:cNvPr id="9" name="图片 8">
            <a:extLst>
              <a:ext uri="{FF2B5EF4-FFF2-40B4-BE49-F238E27FC236}">
                <a16:creationId xmlns:a16="http://schemas.microsoft.com/office/drawing/2014/main" id="{251F7F81-ABEC-4126-BC98-E09967315FCC}"/>
              </a:ext>
            </a:extLst>
          </p:cNvPr>
          <p:cNvPicPr>
            <a:picLocks noChangeAspect="1"/>
          </p:cNvPicPr>
          <p:nvPr/>
        </p:nvPicPr>
        <p:blipFill>
          <a:blip r:embed="rId2"/>
          <a:stretch>
            <a:fillRect/>
          </a:stretch>
        </p:blipFill>
        <p:spPr>
          <a:xfrm>
            <a:off x="235712" y="1536192"/>
            <a:ext cx="6991350" cy="5078866"/>
          </a:xfrm>
          <a:prstGeom prst="rect">
            <a:avLst/>
          </a:prstGeom>
        </p:spPr>
      </p:pic>
      <p:pic>
        <p:nvPicPr>
          <p:cNvPr id="8" name="图片 7">
            <a:extLst>
              <a:ext uri="{FF2B5EF4-FFF2-40B4-BE49-F238E27FC236}">
                <a16:creationId xmlns:a16="http://schemas.microsoft.com/office/drawing/2014/main" id="{6A64E0DE-1E94-45FF-9677-49997A0C4D09}"/>
              </a:ext>
            </a:extLst>
          </p:cNvPr>
          <p:cNvPicPr>
            <a:picLocks noChangeAspect="1"/>
          </p:cNvPicPr>
          <p:nvPr/>
        </p:nvPicPr>
        <p:blipFill>
          <a:blip r:embed="rId3"/>
          <a:stretch>
            <a:fillRect/>
          </a:stretch>
        </p:blipFill>
        <p:spPr>
          <a:xfrm>
            <a:off x="5524886" y="1328854"/>
            <a:ext cx="6772275" cy="5298810"/>
          </a:xfrm>
          <a:prstGeom prst="rect">
            <a:avLst/>
          </a:prstGeom>
        </p:spPr>
      </p:pic>
    </p:spTree>
    <p:extLst>
      <p:ext uri="{BB962C8B-B14F-4D97-AF65-F5344CB8AC3E}">
        <p14:creationId xmlns:p14="http://schemas.microsoft.com/office/powerpoint/2010/main" val="389037372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p:txBody>
          <a:bodyPr/>
          <a:lstStyle/>
          <a:p>
            <a:pPr>
              <a:defRPr/>
            </a:pPr>
            <a:r>
              <a:rPr lang="zh-CN" altLang="en-US">
                <a:solidFill>
                  <a:srgbClr val="777777"/>
                </a:solidFill>
              </a:rPr>
              <a:t> </a:t>
            </a:r>
            <a:fld id="{91E94C5F-FFDE-4FE9-B93A-CE1327B92135}" type="slidenum">
              <a:rPr lang="zh-CN" altLang="en-US" smtClean="0">
                <a:solidFill>
                  <a:srgbClr val="777777"/>
                </a:solidFill>
              </a:rPr>
              <a:pPr>
                <a:defRPr/>
              </a:pPr>
              <a:t>49</a:t>
            </a:fld>
            <a:r>
              <a:rPr lang="en-US" altLang="zh-CN">
                <a:solidFill>
                  <a:srgbClr val="777777"/>
                </a:solidFill>
              </a:rPr>
              <a:t> </a:t>
            </a:r>
            <a:endParaRPr lang="en-US" altLang="zh-CN" dirty="0">
              <a:solidFill>
                <a:srgbClr val="777777"/>
              </a:solidFill>
            </a:endParaRPr>
          </a:p>
        </p:txBody>
      </p:sp>
      <p:sp>
        <p:nvSpPr>
          <p:cNvPr id="5" name="标题 1">
            <a:extLst>
              <a:ext uri="{FF2B5EF4-FFF2-40B4-BE49-F238E27FC236}">
                <a16:creationId xmlns:a16="http://schemas.microsoft.com/office/drawing/2014/main" id="{964C268A-2036-4382-913F-2BBC62581191}"/>
              </a:ext>
            </a:extLst>
          </p:cNvPr>
          <p:cNvSpPr>
            <a:spLocks noGrp="1"/>
          </p:cNvSpPr>
          <p:nvPr>
            <p:ph type="title"/>
          </p:nvPr>
        </p:nvSpPr>
        <p:spPr>
          <a:xfrm>
            <a:off x="597058" y="674841"/>
            <a:ext cx="9627372" cy="581160"/>
          </a:xfrm>
        </p:spPr>
        <p:txBody>
          <a:bodyPr/>
          <a:lstStyle/>
          <a:p>
            <a:r>
              <a:rPr lang="en-US" altLang="zh-CN" sz="2400" dirty="0">
                <a:solidFill>
                  <a:schemeClr val="tx1">
                    <a:lumMod val="95000"/>
                    <a:lumOff val="5000"/>
                  </a:schemeClr>
                </a:solidFill>
                <a:latin typeface="微软雅黑" panose="020B0503020204020204" pitchFamily="34" charset="-122"/>
                <a:ea typeface="微软雅黑" panose="020B0503020204020204" pitchFamily="34" charset="-122"/>
              </a:rPr>
              <a:t>5</a:t>
            </a:r>
            <a:r>
              <a:rPr lang="zh-CN" altLang="en-US" sz="2400" dirty="0">
                <a:solidFill>
                  <a:schemeClr val="tx1">
                    <a:lumMod val="95000"/>
                    <a:lumOff val="5000"/>
                  </a:schemeClr>
                </a:solidFill>
                <a:latin typeface="微软雅黑" panose="020B0503020204020204" pitchFamily="34" charset="-122"/>
                <a:ea typeface="微软雅黑" panose="020B0503020204020204" pitchFamily="34" charset="-122"/>
              </a:rPr>
              <a:t>、</a:t>
            </a:r>
            <a:r>
              <a:rPr lang="zh-CN" altLang="en-US" sz="2400" dirty="0">
                <a:solidFill>
                  <a:schemeClr val="tx1">
                    <a:lumMod val="95000"/>
                    <a:lumOff val="5000"/>
                  </a:schemeClr>
                </a:solidFill>
              </a:rPr>
              <a:t>执行脚本</a:t>
            </a:r>
            <a:endParaRPr lang="zh-CN" altLang="en-US" sz="2400" dirty="0">
              <a:solidFill>
                <a:schemeClr val="tx1">
                  <a:lumMod val="95000"/>
                  <a:lumOff val="5000"/>
                </a:schemeClr>
              </a:solidFill>
              <a:latin typeface="微软雅黑" panose="020B0503020204020204" pitchFamily="34" charset="-122"/>
              <a:ea typeface="微软雅黑" panose="020B0503020204020204" pitchFamily="34" charset="-122"/>
            </a:endParaRPr>
          </a:p>
        </p:txBody>
      </p:sp>
      <p:pic>
        <p:nvPicPr>
          <p:cNvPr id="7" name="图片 6">
            <a:extLst>
              <a:ext uri="{FF2B5EF4-FFF2-40B4-BE49-F238E27FC236}">
                <a16:creationId xmlns:a16="http://schemas.microsoft.com/office/drawing/2014/main" id="{DE0962F0-F49F-421F-AA1E-12B8EFFDAD0B}"/>
              </a:ext>
            </a:extLst>
          </p:cNvPr>
          <p:cNvPicPr>
            <a:picLocks noChangeAspect="1"/>
          </p:cNvPicPr>
          <p:nvPr/>
        </p:nvPicPr>
        <p:blipFill>
          <a:blip r:embed="rId2"/>
          <a:stretch>
            <a:fillRect/>
          </a:stretch>
        </p:blipFill>
        <p:spPr>
          <a:xfrm>
            <a:off x="1157239" y="1422247"/>
            <a:ext cx="9875934" cy="4762500"/>
          </a:xfrm>
          <a:prstGeom prst="rect">
            <a:avLst/>
          </a:prstGeom>
        </p:spPr>
      </p:pic>
    </p:spTree>
    <p:extLst>
      <p:ext uri="{BB962C8B-B14F-4D97-AF65-F5344CB8AC3E}">
        <p14:creationId xmlns:p14="http://schemas.microsoft.com/office/powerpoint/2010/main" val="11117629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81318C-6D78-450D-9674-4ED60FA7608C}"/>
              </a:ext>
            </a:extLst>
          </p:cNvPr>
          <p:cNvSpPr>
            <a:spLocks noGrp="1"/>
          </p:cNvSpPr>
          <p:nvPr>
            <p:ph type="title"/>
          </p:nvPr>
        </p:nvSpPr>
        <p:spPr/>
        <p:txBody>
          <a:bodyPr/>
          <a:lstStyle/>
          <a:p>
            <a:r>
              <a:rPr lang="zh-CN" altLang="en-US" dirty="0"/>
              <a:t>资源商城后台业务流程（时序图）</a:t>
            </a:r>
          </a:p>
        </p:txBody>
      </p:sp>
      <p:sp>
        <p:nvSpPr>
          <p:cNvPr id="4" name="灯片编号占位符 3">
            <a:extLst>
              <a:ext uri="{FF2B5EF4-FFF2-40B4-BE49-F238E27FC236}">
                <a16:creationId xmlns:a16="http://schemas.microsoft.com/office/drawing/2014/main" id="{2D02E405-1E7F-4C92-83C0-D498723C16D9}"/>
              </a:ext>
            </a:extLst>
          </p:cNvPr>
          <p:cNvSpPr>
            <a:spLocks noGrp="1"/>
          </p:cNvSpPr>
          <p:nvPr>
            <p:ph type="sldNum" sz="quarter" idx="10"/>
          </p:nvPr>
        </p:nvSpPr>
        <p:spPr/>
        <p:txBody>
          <a:bodyPr/>
          <a:lstStyle/>
          <a:p>
            <a:pPr>
              <a:defRPr/>
            </a:pPr>
            <a:r>
              <a:rPr lang="zh-CN" altLang="en-US">
                <a:solidFill>
                  <a:srgbClr val="777777"/>
                </a:solidFill>
              </a:rPr>
              <a:t> </a:t>
            </a:r>
            <a:fld id="{91E94C5F-FFDE-4FE9-B93A-CE1327B92135}" type="slidenum">
              <a:rPr lang="zh-CN" altLang="en-US" smtClean="0">
                <a:solidFill>
                  <a:srgbClr val="777777"/>
                </a:solidFill>
              </a:rPr>
              <a:pPr>
                <a:defRPr/>
              </a:pPr>
              <a:t>5</a:t>
            </a:fld>
            <a:r>
              <a:rPr lang="en-US" altLang="zh-CN">
                <a:solidFill>
                  <a:srgbClr val="777777"/>
                </a:solidFill>
              </a:rPr>
              <a:t> </a:t>
            </a:r>
            <a:endParaRPr lang="en-US" altLang="zh-CN" dirty="0">
              <a:solidFill>
                <a:srgbClr val="777777"/>
              </a:solidFill>
            </a:endParaRPr>
          </a:p>
        </p:txBody>
      </p:sp>
      <p:pic>
        <p:nvPicPr>
          <p:cNvPr id="9" name="图片 8">
            <a:extLst>
              <a:ext uri="{FF2B5EF4-FFF2-40B4-BE49-F238E27FC236}">
                <a16:creationId xmlns:a16="http://schemas.microsoft.com/office/drawing/2014/main" id="{D8A694B7-F3F5-4659-98DC-B88615159137}"/>
              </a:ext>
            </a:extLst>
          </p:cNvPr>
          <p:cNvPicPr>
            <a:picLocks noChangeAspect="1"/>
          </p:cNvPicPr>
          <p:nvPr/>
        </p:nvPicPr>
        <p:blipFill>
          <a:blip r:embed="rId2"/>
          <a:stretch>
            <a:fillRect/>
          </a:stretch>
        </p:blipFill>
        <p:spPr>
          <a:xfrm>
            <a:off x="269201" y="1987343"/>
            <a:ext cx="11652009" cy="4392360"/>
          </a:xfrm>
          <a:prstGeom prst="rect">
            <a:avLst/>
          </a:prstGeom>
        </p:spPr>
      </p:pic>
    </p:spTree>
    <p:extLst>
      <p:ext uri="{BB962C8B-B14F-4D97-AF65-F5344CB8AC3E}">
        <p14:creationId xmlns:p14="http://schemas.microsoft.com/office/powerpoint/2010/main" val="227040429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98564F-5333-4579-B726-25320610B40C}"/>
              </a:ext>
            </a:extLst>
          </p:cNvPr>
          <p:cNvSpPr>
            <a:spLocks noGrp="1"/>
          </p:cNvSpPr>
          <p:nvPr>
            <p:ph type="title"/>
          </p:nvPr>
        </p:nvSpPr>
        <p:spPr>
          <a:xfrm>
            <a:off x="672011" y="611022"/>
            <a:ext cx="7630741" cy="581160"/>
          </a:xfrm>
        </p:spPr>
        <p:txBody>
          <a:bodyPr/>
          <a:lstStyle/>
          <a:p>
            <a:r>
              <a:rPr lang="en-US" altLang="zh-CN" dirty="0">
                <a:solidFill>
                  <a:schemeClr val="tx1">
                    <a:lumMod val="95000"/>
                    <a:lumOff val="5000"/>
                  </a:schemeClr>
                </a:solidFill>
                <a:latin typeface="微软雅黑" panose="020B0503020204020204" pitchFamily="34" charset="-122"/>
                <a:ea typeface="微软雅黑" panose="020B0503020204020204" pitchFamily="34" charset="-122"/>
              </a:rPr>
              <a:t>6</a:t>
            </a:r>
            <a:r>
              <a:rPr lang="zh-CN" altLang="en-US" dirty="0">
                <a:solidFill>
                  <a:schemeClr val="tx1">
                    <a:lumMod val="95000"/>
                    <a:lumOff val="5000"/>
                  </a:schemeClr>
                </a:solidFill>
                <a:latin typeface="微软雅黑" panose="020B0503020204020204" pitchFamily="34" charset="-122"/>
                <a:ea typeface="微软雅黑" panose="020B0503020204020204" pitchFamily="34" charset="-122"/>
              </a:rPr>
              <a:t>、</a:t>
            </a:r>
            <a:r>
              <a:rPr lang="zh-CN" altLang="en-US" dirty="0">
                <a:solidFill>
                  <a:schemeClr val="tx1">
                    <a:lumMod val="95000"/>
                    <a:lumOff val="5000"/>
                  </a:schemeClr>
                </a:solidFill>
              </a:rPr>
              <a:t>解读报告</a:t>
            </a:r>
          </a:p>
        </p:txBody>
      </p:sp>
      <p:sp>
        <p:nvSpPr>
          <p:cNvPr id="4" name="灯片编号占位符 3">
            <a:extLst>
              <a:ext uri="{FF2B5EF4-FFF2-40B4-BE49-F238E27FC236}">
                <a16:creationId xmlns:a16="http://schemas.microsoft.com/office/drawing/2014/main" id="{C2C31ABE-4B63-4259-932E-3EA7EB54AB10}"/>
              </a:ext>
            </a:extLst>
          </p:cNvPr>
          <p:cNvSpPr>
            <a:spLocks noGrp="1"/>
          </p:cNvSpPr>
          <p:nvPr>
            <p:ph type="sldNum" sz="quarter" idx="10"/>
          </p:nvPr>
        </p:nvSpPr>
        <p:spPr/>
        <p:txBody>
          <a:bodyPr/>
          <a:lstStyle/>
          <a:p>
            <a:pPr>
              <a:defRPr/>
            </a:pPr>
            <a:r>
              <a:rPr lang="zh-CN" altLang="en-US">
                <a:solidFill>
                  <a:srgbClr val="777777"/>
                </a:solidFill>
              </a:rPr>
              <a:t> </a:t>
            </a:r>
            <a:fld id="{91E94C5F-FFDE-4FE9-B93A-CE1327B92135}" type="slidenum">
              <a:rPr lang="zh-CN" altLang="en-US" smtClean="0">
                <a:solidFill>
                  <a:srgbClr val="777777"/>
                </a:solidFill>
              </a:rPr>
              <a:pPr>
                <a:defRPr/>
              </a:pPr>
              <a:t>50</a:t>
            </a:fld>
            <a:r>
              <a:rPr lang="en-US" altLang="zh-CN">
                <a:solidFill>
                  <a:srgbClr val="777777"/>
                </a:solidFill>
              </a:rPr>
              <a:t> </a:t>
            </a:r>
            <a:endParaRPr lang="en-US" altLang="zh-CN" dirty="0">
              <a:solidFill>
                <a:srgbClr val="777777"/>
              </a:solidFill>
            </a:endParaRPr>
          </a:p>
        </p:txBody>
      </p:sp>
      <p:pic>
        <p:nvPicPr>
          <p:cNvPr id="5" name="图片 4">
            <a:extLst>
              <a:ext uri="{FF2B5EF4-FFF2-40B4-BE49-F238E27FC236}">
                <a16:creationId xmlns:a16="http://schemas.microsoft.com/office/drawing/2014/main" id="{A632B9BF-3C4E-4A87-8272-C57E6EB547FF}"/>
              </a:ext>
            </a:extLst>
          </p:cNvPr>
          <p:cNvPicPr>
            <a:picLocks noChangeAspect="1"/>
          </p:cNvPicPr>
          <p:nvPr/>
        </p:nvPicPr>
        <p:blipFill>
          <a:blip r:embed="rId2"/>
          <a:stretch>
            <a:fillRect/>
          </a:stretch>
        </p:blipFill>
        <p:spPr>
          <a:xfrm>
            <a:off x="877406" y="1297439"/>
            <a:ext cx="10302658" cy="5317619"/>
          </a:xfrm>
          <a:prstGeom prst="rect">
            <a:avLst/>
          </a:prstGeom>
        </p:spPr>
      </p:pic>
    </p:spTree>
    <p:extLst>
      <p:ext uri="{BB962C8B-B14F-4D97-AF65-F5344CB8AC3E}">
        <p14:creationId xmlns:p14="http://schemas.microsoft.com/office/powerpoint/2010/main" val="139456590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zh-CN" altLang="en-US" sz="2800" dirty="0">
                <a:latin typeface="黑体" panose="02010609060101010101" pitchFamily="49" charset="-122"/>
                <a:ea typeface="黑体" panose="02010609060101010101" pitchFamily="49" charset="-122"/>
              </a:rPr>
              <a:t>展望</a:t>
            </a:r>
            <a:endParaRPr lang="en-US" altLang="zh-CN" sz="2800" dirty="0">
              <a:latin typeface="黑体" panose="02010609060101010101" pitchFamily="49" charset="-122"/>
              <a:ea typeface="黑体" panose="02010609060101010101" pitchFamily="49" charset="-122"/>
            </a:endParaRPr>
          </a:p>
          <a:p>
            <a:pPr lvl="1"/>
            <a:r>
              <a:rPr lang="zh-CN" altLang="en-US" sz="2700" dirty="0">
                <a:latin typeface="黑体" panose="02010609060101010101" pitchFamily="49" charset="-122"/>
                <a:ea typeface="黑体" panose="02010609060101010101" pitchFamily="49" charset="-122"/>
              </a:rPr>
              <a:t>自动化回归测试</a:t>
            </a:r>
          </a:p>
          <a:p>
            <a:pPr lvl="1"/>
            <a:r>
              <a:rPr lang="zh-CN" altLang="en-US" sz="2700" dirty="0">
                <a:latin typeface="黑体" panose="02010609060101010101" pitchFamily="49" charset="-122"/>
                <a:ea typeface="黑体" panose="02010609060101010101" pitchFamily="49" charset="-122"/>
              </a:rPr>
              <a:t>全流程自动化和持续集成</a:t>
            </a:r>
            <a:endParaRPr lang="en-US" altLang="zh-CN" sz="2700" dirty="0">
              <a:latin typeface="黑体" panose="02010609060101010101" pitchFamily="49" charset="-122"/>
              <a:ea typeface="黑体" panose="02010609060101010101" pitchFamily="49" charset="-122"/>
            </a:endParaRPr>
          </a:p>
          <a:p>
            <a:pPr lvl="1"/>
            <a:r>
              <a:rPr lang="zh-CN" altLang="en-US" sz="2700" dirty="0">
                <a:latin typeface="黑体" panose="02010609060101010101" pitchFamily="49" charset="-122"/>
                <a:ea typeface="黑体" panose="02010609060101010101" pitchFamily="49" charset="-122"/>
              </a:rPr>
              <a:t>自动化平台建设</a:t>
            </a:r>
            <a:endParaRPr lang="en-US" altLang="zh-CN" sz="2700" dirty="0">
              <a:latin typeface="黑体" panose="02010609060101010101" pitchFamily="49" charset="-122"/>
              <a:ea typeface="黑体" panose="02010609060101010101" pitchFamily="49" charset="-122"/>
            </a:endParaRPr>
          </a:p>
          <a:p>
            <a:r>
              <a:rPr lang="zh-CN" altLang="en-US" sz="2800" dirty="0">
                <a:latin typeface="黑体" panose="02010609060101010101" pitchFamily="49" charset="-122"/>
                <a:ea typeface="黑体" panose="02010609060101010101" pitchFamily="49" charset="-122"/>
              </a:rPr>
              <a:t>建议</a:t>
            </a:r>
            <a:endParaRPr lang="en-US" altLang="zh-CN" sz="2800" dirty="0">
              <a:latin typeface="黑体" panose="02010609060101010101" pitchFamily="49" charset="-122"/>
              <a:ea typeface="黑体" panose="02010609060101010101" pitchFamily="49" charset="-122"/>
            </a:endParaRPr>
          </a:p>
          <a:p>
            <a:pPr>
              <a:buFont typeface="Wingdings" panose="05000000000000000000" pitchFamily="2" charset="2"/>
              <a:buChar char="Ø"/>
            </a:pPr>
            <a:endParaRPr lang="en-US" altLang="zh-CN" b="1" dirty="0"/>
          </a:p>
          <a:p>
            <a:pPr>
              <a:buFont typeface="Wingdings" panose="05000000000000000000" pitchFamily="2" charset="2"/>
              <a:buChar char="Ø"/>
            </a:pPr>
            <a:endParaRPr lang="en-US" altLang="zh-CN" b="1" dirty="0"/>
          </a:p>
          <a:p>
            <a:endParaRPr lang="en-US" altLang="zh-CN" b="1" dirty="0"/>
          </a:p>
        </p:txBody>
      </p:sp>
      <p:sp>
        <p:nvSpPr>
          <p:cNvPr id="4" name="灯片编号占位符 3"/>
          <p:cNvSpPr>
            <a:spLocks noGrp="1"/>
          </p:cNvSpPr>
          <p:nvPr>
            <p:ph type="sldNum" sz="quarter" idx="10"/>
          </p:nvPr>
        </p:nvSpPr>
        <p:spPr/>
        <p:txBody>
          <a:bodyPr/>
          <a:lstStyle/>
          <a:p>
            <a:pPr>
              <a:defRPr/>
            </a:pPr>
            <a:r>
              <a:rPr lang="zh-CN" altLang="en-US">
                <a:solidFill>
                  <a:srgbClr val="777777"/>
                </a:solidFill>
              </a:rPr>
              <a:t> </a:t>
            </a:r>
            <a:fld id="{91E94C5F-FFDE-4FE9-B93A-CE1327B92135}" type="slidenum">
              <a:rPr lang="zh-CN" altLang="en-US" smtClean="0">
                <a:solidFill>
                  <a:srgbClr val="777777"/>
                </a:solidFill>
              </a:rPr>
              <a:pPr>
                <a:defRPr/>
              </a:pPr>
              <a:t>51</a:t>
            </a:fld>
            <a:r>
              <a:rPr lang="en-US" altLang="zh-CN">
                <a:solidFill>
                  <a:srgbClr val="777777"/>
                </a:solidFill>
              </a:rPr>
              <a:t> </a:t>
            </a:r>
            <a:endParaRPr lang="en-US" altLang="zh-CN" dirty="0">
              <a:solidFill>
                <a:srgbClr val="777777"/>
              </a:solidFill>
            </a:endParaRPr>
          </a:p>
        </p:txBody>
      </p:sp>
      <p:sp>
        <p:nvSpPr>
          <p:cNvPr id="5" name="标题 1">
            <a:extLst>
              <a:ext uri="{FF2B5EF4-FFF2-40B4-BE49-F238E27FC236}">
                <a16:creationId xmlns:a16="http://schemas.microsoft.com/office/drawing/2014/main" id="{C764FD22-BF37-4B33-82E2-8D748FC601E7}"/>
              </a:ext>
            </a:extLst>
          </p:cNvPr>
          <p:cNvSpPr>
            <a:spLocks noGrp="1"/>
          </p:cNvSpPr>
          <p:nvPr>
            <p:ph type="title"/>
          </p:nvPr>
        </p:nvSpPr>
        <p:spPr>
          <a:xfrm>
            <a:off x="633634" y="674841"/>
            <a:ext cx="9627372" cy="581160"/>
          </a:xfrm>
        </p:spPr>
        <p:txBody>
          <a:bodyPr/>
          <a:lstStyle/>
          <a:p>
            <a:r>
              <a:rPr lang="zh-CN" altLang="en-US" sz="2400" dirty="0">
                <a:solidFill>
                  <a:schemeClr val="tx1">
                    <a:lumMod val="95000"/>
                    <a:lumOff val="5000"/>
                  </a:schemeClr>
                </a:solidFill>
                <a:latin typeface="微软雅黑" panose="020B0503020204020204" pitchFamily="34" charset="-122"/>
                <a:ea typeface="微软雅黑" panose="020B0503020204020204" pitchFamily="34" charset="-122"/>
              </a:rPr>
              <a:t>展望与建议</a:t>
            </a:r>
          </a:p>
        </p:txBody>
      </p:sp>
    </p:spTree>
    <p:extLst>
      <p:ext uri="{BB962C8B-B14F-4D97-AF65-F5344CB8AC3E}">
        <p14:creationId xmlns:p14="http://schemas.microsoft.com/office/powerpoint/2010/main" val="283114286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5"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chemeClr val="tx1"/>
                </a:solidFill>
                <a:latin typeface="Arial" charset="0"/>
                <a:ea typeface="宋体" charset="-122"/>
              </a:defRPr>
            </a:lvl1pPr>
            <a:lvl2pPr marL="742902" indent="-285732" eaLnBrk="0" hangingPunct="0">
              <a:defRPr sz="2400" b="1">
                <a:solidFill>
                  <a:schemeClr val="tx1"/>
                </a:solidFill>
                <a:latin typeface="Arial" charset="0"/>
                <a:ea typeface="宋体" charset="-122"/>
              </a:defRPr>
            </a:lvl2pPr>
            <a:lvl3pPr marL="1142927" indent="-228585" eaLnBrk="0" hangingPunct="0">
              <a:defRPr sz="2400" b="1">
                <a:solidFill>
                  <a:schemeClr val="tx1"/>
                </a:solidFill>
                <a:latin typeface="Arial" charset="0"/>
                <a:ea typeface="宋体" charset="-122"/>
              </a:defRPr>
            </a:lvl3pPr>
            <a:lvl4pPr marL="1600098" indent="-228585" eaLnBrk="0" hangingPunct="0">
              <a:defRPr sz="2400" b="1">
                <a:solidFill>
                  <a:schemeClr val="tx1"/>
                </a:solidFill>
                <a:latin typeface="Arial" charset="0"/>
                <a:ea typeface="宋体" charset="-122"/>
              </a:defRPr>
            </a:lvl4pPr>
            <a:lvl5pPr marL="2057268" indent="-228585" eaLnBrk="0" hangingPunct="0">
              <a:defRPr sz="2400" b="1">
                <a:solidFill>
                  <a:schemeClr val="tx1"/>
                </a:solidFill>
                <a:latin typeface="Arial" charset="0"/>
                <a:ea typeface="宋体" charset="-122"/>
              </a:defRPr>
            </a:lvl5pPr>
            <a:lvl6pPr marL="2514439" indent="-228585" eaLnBrk="0" fontAlgn="base" hangingPunct="0">
              <a:spcBef>
                <a:spcPct val="0"/>
              </a:spcBef>
              <a:spcAft>
                <a:spcPct val="0"/>
              </a:spcAft>
              <a:defRPr sz="2400" b="1">
                <a:solidFill>
                  <a:schemeClr val="tx1"/>
                </a:solidFill>
                <a:latin typeface="Arial" charset="0"/>
                <a:ea typeface="宋体" charset="-122"/>
              </a:defRPr>
            </a:lvl6pPr>
            <a:lvl7pPr marL="2971610" indent="-228585" eaLnBrk="0" fontAlgn="base" hangingPunct="0">
              <a:spcBef>
                <a:spcPct val="0"/>
              </a:spcBef>
              <a:spcAft>
                <a:spcPct val="0"/>
              </a:spcAft>
              <a:defRPr sz="2400" b="1">
                <a:solidFill>
                  <a:schemeClr val="tx1"/>
                </a:solidFill>
                <a:latin typeface="Arial" charset="0"/>
                <a:ea typeface="宋体" charset="-122"/>
              </a:defRPr>
            </a:lvl7pPr>
            <a:lvl8pPr marL="3428781" indent="-228585" eaLnBrk="0" fontAlgn="base" hangingPunct="0">
              <a:spcBef>
                <a:spcPct val="0"/>
              </a:spcBef>
              <a:spcAft>
                <a:spcPct val="0"/>
              </a:spcAft>
              <a:defRPr sz="2400" b="1">
                <a:solidFill>
                  <a:schemeClr val="tx1"/>
                </a:solidFill>
                <a:latin typeface="Arial" charset="0"/>
                <a:ea typeface="宋体" charset="-122"/>
              </a:defRPr>
            </a:lvl8pPr>
            <a:lvl9pPr marL="3885951" indent="-228585" eaLnBrk="0" fontAlgn="base" hangingPunct="0">
              <a:spcBef>
                <a:spcPct val="0"/>
              </a:spcBef>
              <a:spcAft>
                <a:spcPct val="0"/>
              </a:spcAft>
              <a:defRPr sz="2400" b="1">
                <a:solidFill>
                  <a:schemeClr val="tx1"/>
                </a:solidFill>
                <a:latin typeface="Arial" charset="0"/>
                <a:ea typeface="宋体" charset="-122"/>
              </a:defRPr>
            </a:lvl9pPr>
          </a:lstStyle>
          <a:p>
            <a:pPr eaLnBrk="1" hangingPunct="1"/>
            <a:r>
              <a:rPr lang="zh-CN" altLang="en-US" sz="1000">
                <a:solidFill>
                  <a:srgbClr val="777777"/>
                </a:solidFill>
              </a:rPr>
              <a:t> </a:t>
            </a:r>
            <a:fld id="{FDA8AB98-3003-4A19-B80A-831B9C1DBDAC}" type="slidenum">
              <a:rPr lang="zh-CN" altLang="en-US" sz="1000">
                <a:solidFill>
                  <a:srgbClr val="777777"/>
                </a:solidFill>
              </a:rPr>
              <a:pPr eaLnBrk="1" hangingPunct="1"/>
              <a:t>52</a:t>
            </a:fld>
            <a:r>
              <a:rPr lang="en-US" altLang="zh-CN" sz="1000">
                <a:solidFill>
                  <a:srgbClr val="777777"/>
                </a:solidFill>
              </a:rPr>
              <a:t> </a:t>
            </a:r>
          </a:p>
        </p:txBody>
      </p:sp>
      <p:pic>
        <p:nvPicPr>
          <p:cNvPr id="6" name="图片 5">
            <a:extLst>
              <a:ext uri="{FF2B5EF4-FFF2-40B4-BE49-F238E27FC236}">
                <a16:creationId xmlns:a16="http://schemas.microsoft.com/office/drawing/2014/main" id="{C9FD04C0-D231-451F-9524-0E2BBC4763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0413" cy="6859588"/>
          </a:xfrm>
          <a:prstGeom prst="rect">
            <a:avLst/>
          </a:prstGeom>
        </p:spPr>
      </p:pic>
      <p:sp>
        <p:nvSpPr>
          <p:cNvPr id="28674" name="内容占位符 2"/>
          <p:cNvSpPr>
            <a:spLocks noGrp="1"/>
          </p:cNvSpPr>
          <p:nvPr>
            <p:ph idx="1"/>
          </p:nvPr>
        </p:nvSpPr>
        <p:spPr>
          <a:xfrm>
            <a:off x="923355" y="2594437"/>
            <a:ext cx="10586189" cy="1999384"/>
          </a:xfrm>
        </p:spPr>
        <p:txBody>
          <a:bodyPr anchor="ctr"/>
          <a:lstStyle/>
          <a:p>
            <a:pPr algn="ctr">
              <a:buFont typeface="Wingdings" pitchFamily="2" charset="2"/>
              <a:buNone/>
            </a:pPr>
            <a:r>
              <a:rPr lang="zh-CN" altLang="en-US" sz="7200" b="1" dirty="0">
                <a:solidFill>
                  <a:schemeClr val="bg1"/>
                </a:solidFill>
                <a:latin typeface="华文彩云" panose="02010800040101010101" pitchFamily="2" charset="-122"/>
                <a:ea typeface="华文彩云" panose="02010800040101010101" pitchFamily="2" charset="-122"/>
              </a:rPr>
              <a:t>谢 谢！</a:t>
            </a:r>
          </a:p>
        </p:txBody>
      </p:sp>
    </p:spTree>
    <p:extLst>
      <p:ext uri="{BB962C8B-B14F-4D97-AF65-F5344CB8AC3E}">
        <p14:creationId xmlns:p14="http://schemas.microsoft.com/office/powerpoint/2010/main" val="144244308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81318C-6D78-450D-9674-4ED60FA7608C}"/>
              </a:ext>
            </a:extLst>
          </p:cNvPr>
          <p:cNvSpPr>
            <a:spLocks noGrp="1"/>
          </p:cNvSpPr>
          <p:nvPr>
            <p:ph type="title"/>
          </p:nvPr>
        </p:nvSpPr>
        <p:spPr/>
        <p:txBody>
          <a:bodyPr/>
          <a:lstStyle/>
          <a:p>
            <a:r>
              <a:rPr lang="zh-CN" altLang="en-US" dirty="0"/>
              <a:t>资源商城后台业务流程（时序图）</a:t>
            </a:r>
          </a:p>
        </p:txBody>
      </p:sp>
      <p:sp>
        <p:nvSpPr>
          <p:cNvPr id="4" name="灯片编号占位符 3">
            <a:extLst>
              <a:ext uri="{FF2B5EF4-FFF2-40B4-BE49-F238E27FC236}">
                <a16:creationId xmlns:a16="http://schemas.microsoft.com/office/drawing/2014/main" id="{2D02E405-1E7F-4C92-83C0-D498723C16D9}"/>
              </a:ext>
            </a:extLst>
          </p:cNvPr>
          <p:cNvSpPr>
            <a:spLocks noGrp="1"/>
          </p:cNvSpPr>
          <p:nvPr>
            <p:ph type="sldNum" sz="quarter" idx="10"/>
          </p:nvPr>
        </p:nvSpPr>
        <p:spPr/>
        <p:txBody>
          <a:bodyPr/>
          <a:lstStyle/>
          <a:p>
            <a:pPr>
              <a:defRPr/>
            </a:pPr>
            <a:r>
              <a:rPr lang="zh-CN" altLang="en-US">
                <a:solidFill>
                  <a:srgbClr val="777777"/>
                </a:solidFill>
              </a:rPr>
              <a:t> </a:t>
            </a:r>
            <a:fld id="{91E94C5F-FFDE-4FE9-B93A-CE1327B92135}" type="slidenum">
              <a:rPr lang="zh-CN" altLang="en-US" smtClean="0">
                <a:solidFill>
                  <a:srgbClr val="777777"/>
                </a:solidFill>
              </a:rPr>
              <a:pPr>
                <a:defRPr/>
              </a:pPr>
              <a:t>53</a:t>
            </a:fld>
            <a:r>
              <a:rPr lang="en-US" altLang="zh-CN">
                <a:solidFill>
                  <a:srgbClr val="777777"/>
                </a:solidFill>
              </a:rPr>
              <a:t> </a:t>
            </a:r>
            <a:endParaRPr lang="en-US" altLang="zh-CN" dirty="0">
              <a:solidFill>
                <a:srgbClr val="777777"/>
              </a:solidFill>
            </a:endParaRPr>
          </a:p>
        </p:txBody>
      </p:sp>
      <p:pic>
        <p:nvPicPr>
          <p:cNvPr id="9" name="图片 8">
            <a:extLst>
              <a:ext uri="{FF2B5EF4-FFF2-40B4-BE49-F238E27FC236}">
                <a16:creationId xmlns:a16="http://schemas.microsoft.com/office/drawing/2014/main" id="{D8A694B7-F3F5-4659-98DC-B88615159137}"/>
              </a:ext>
            </a:extLst>
          </p:cNvPr>
          <p:cNvPicPr>
            <a:picLocks noChangeAspect="1"/>
          </p:cNvPicPr>
          <p:nvPr/>
        </p:nvPicPr>
        <p:blipFill>
          <a:blip r:embed="rId2"/>
          <a:stretch>
            <a:fillRect/>
          </a:stretch>
        </p:blipFill>
        <p:spPr>
          <a:xfrm>
            <a:off x="269201" y="1987343"/>
            <a:ext cx="11652009" cy="4392360"/>
          </a:xfrm>
          <a:prstGeom prst="rect">
            <a:avLst/>
          </a:prstGeom>
        </p:spPr>
      </p:pic>
    </p:spTree>
    <p:extLst>
      <p:ext uri="{BB962C8B-B14F-4D97-AF65-F5344CB8AC3E}">
        <p14:creationId xmlns:p14="http://schemas.microsoft.com/office/powerpoint/2010/main" val="130469572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E4EDD4BB-69D9-41CC-82FC-9985F0930E81}"/>
              </a:ext>
            </a:extLst>
          </p:cNvPr>
          <p:cNvSpPr>
            <a:spLocks noGrp="1"/>
          </p:cNvSpPr>
          <p:nvPr>
            <p:ph type="sldNum" sz="quarter" idx="10"/>
          </p:nvPr>
        </p:nvSpPr>
        <p:spPr/>
        <p:txBody>
          <a:bodyPr/>
          <a:lstStyle/>
          <a:p>
            <a:pPr>
              <a:defRPr/>
            </a:pPr>
            <a:r>
              <a:rPr lang="zh-CN" altLang="en-US">
                <a:solidFill>
                  <a:srgbClr val="777777"/>
                </a:solidFill>
              </a:rPr>
              <a:t> </a:t>
            </a:r>
            <a:fld id="{91E94C5F-FFDE-4FE9-B93A-CE1327B92135}" type="slidenum">
              <a:rPr lang="zh-CN" altLang="en-US" smtClean="0">
                <a:solidFill>
                  <a:srgbClr val="777777"/>
                </a:solidFill>
              </a:rPr>
              <a:pPr>
                <a:defRPr/>
              </a:pPr>
              <a:t>54</a:t>
            </a:fld>
            <a:r>
              <a:rPr lang="en-US" altLang="zh-CN">
                <a:solidFill>
                  <a:srgbClr val="777777"/>
                </a:solidFill>
              </a:rPr>
              <a:t> </a:t>
            </a:r>
            <a:endParaRPr lang="en-US" altLang="zh-CN" dirty="0">
              <a:solidFill>
                <a:srgbClr val="777777"/>
              </a:solidFill>
            </a:endParaRPr>
          </a:p>
        </p:txBody>
      </p:sp>
      <p:sp>
        <p:nvSpPr>
          <p:cNvPr id="6" name="标题 1">
            <a:extLst>
              <a:ext uri="{FF2B5EF4-FFF2-40B4-BE49-F238E27FC236}">
                <a16:creationId xmlns:a16="http://schemas.microsoft.com/office/drawing/2014/main" id="{FEE765A6-901D-44A4-A494-930DD4B7665B}"/>
              </a:ext>
            </a:extLst>
          </p:cNvPr>
          <p:cNvSpPr>
            <a:spLocks noGrp="1"/>
          </p:cNvSpPr>
          <p:nvPr>
            <p:ph type="title"/>
          </p:nvPr>
        </p:nvSpPr>
        <p:spPr>
          <a:xfrm>
            <a:off x="609600" y="652585"/>
            <a:ext cx="9627372" cy="581160"/>
          </a:xfrm>
        </p:spPr>
        <p:txBody>
          <a:bodyPr/>
          <a:lstStyle/>
          <a:p>
            <a:r>
              <a:rPr lang="zh-CN" altLang="en-US" dirty="0"/>
              <a:t>脚本执行流程</a:t>
            </a:r>
          </a:p>
        </p:txBody>
      </p:sp>
      <p:pic>
        <p:nvPicPr>
          <p:cNvPr id="7" name="图片 6">
            <a:extLst>
              <a:ext uri="{FF2B5EF4-FFF2-40B4-BE49-F238E27FC236}">
                <a16:creationId xmlns:a16="http://schemas.microsoft.com/office/drawing/2014/main" id="{ECDC2C4C-55DC-4502-A13B-763A2E7E5CDC}"/>
              </a:ext>
            </a:extLst>
          </p:cNvPr>
          <p:cNvPicPr>
            <a:picLocks noChangeAspect="1"/>
          </p:cNvPicPr>
          <p:nvPr/>
        </p:nvPicPr>
        <p:blipFill>
          <a:blip r:embed="rId2"/>
          <a:stretch>
            <a:fillRect/>
          </a:stretch>
        </p:blipFill>
        <p:spPr>
          <a:xfrm>
            <a:off x="1085088" y="1233745"/>
            <a:ext cx="10082784" cy="5508432"/>
          </a:xfrm>
          <a:prstGeom prst="rect">
            <a:avLst/>
          </a:prstGeom>
        </p:spPr>
      </p:pic>
      <p:pic>
        <p:nvPicPr>
          <p:cNvPr id="10" name="图形 9" descr="猫头鹰">
            <a:hlinkClick r:id="rId3"/>
            <a:extLst>
              <a:ext uri="{FF2B5EF4-FFF2-40B4-BE49-F238E27FC236}">
                <a16:creationId xmlns:a16="http://schemas.microsoft.com/office/drawing/2014/main" id="{898E63E4-6EBE-4210-BA8C-074F48D92C0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227582" y="5700658"/>
            <a:ext cx="914400" cy="914400"/>
          </a:xfrm>
          <a:prstGeom prst="rect">
            <a:avLst/>
          </a:prstGeom>
        </p:spPr>
      </p:pic>
    </p:spTree>
    <p:extLst>
      <p:ext uri="{BB962C8B-B14F-4D97-AF65-F5344CB8AC3E}">
        <p14:creationId xmlns:p14="http://schemas.microsoft.com/office/powerpoint/2010/main" val="304186684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047716" y="1402790"/>
            <a:ext cx="10094979" cy="877114"/>
          </a:xfrm>
        </p:spPr>
        <p:txBody>
          <a:bodyPr/>
          <a:lstStyle/>
          <a:p>
            <a:pPr marL="0" indent="0">
              <a:buNone/>
            </a:pPr>
            <a:r>
              <a:rPr lang="zh-CN" altLang="en-US" sz="2000" dirty="0"/>
              <a:t>现有很多自动化测试工具可支持</a:t>
            </a:r>
            <a:r>
              <a:rPr lang="en-US" altLang="zh-CN" sz="2000" dirty="0"/>
              <a:t>ATDD</a:t>
            </a:r>
            <a:r>
              <a:rPr lang="zh-CN" altLang="en-US" sz="2000" dirty="0"/>
              <a:t>、</a:t>
            </a:r>
            <a:r>
              <a:rPr lang="en-US" altLang="zh-CN" sz="2000" dirty="0"/>
              <a:t>BDD</a:t>
            </a:r>
            <a:r>
              <a:rPr lang="zh-CN" altLang="en-US" sz="2000" dirty="0"/>
              <a:t>等，比如</a:t>
            </a:r>
            <a:r>
              <a:rPr lang="en-US" altLang="zh-CN" sz="2000" dirty="0"/>
              <a:t>Cucumber</a:t>
            </a:r>
            <a:r>
              <a:rPr lang="en-US" altLang="zh-CN" sz="2000" baseline="30000" dirty="0"/>
              <a:t>1</a:t>
            </a:r>
            <a:r>
              <a:rPr lang="zh-CN" altLang="en-US" sz="2000" dirty="0"/>
              <a:t>、</a:t>
            </a:r>
            <a:r>
              <a:rPr lang="en-US" altLang="zh-CN" sz="2000" dirty="0"/>
              <a:t>RobotFramework</a:t>
            </a:r>
            <a:r>
              <a:rPr lang="en-US" altLang="zh-CN" sz="2000" baseline="30000" dirty="0"/>
              <a:t>2</a:t>
            </a:r>
            <a:r>
              <a:rPr lang="zh-CN" altLang="en-US" sz="2000" dirty="0"/>
              <a:t>、</a:t>
            </a:r>
            <a:r>
              <a:rPr lang="en-US" altLang="zh-CN" sz="2000" dirty="0"/>
              <a:t>SpecFlow</a:t>
            </a:r>
            <a:r>
              <a:rPr lang="en-US" altLang="zh-CN" sz="2000" baseline="30000" dirty="0"/>
              <a:t>3</a:t>
            </a:r>
            <a:r>
              <a:rPr lang="zh-CN" altLang="en-US" sz="2000" dirty="0"/>
              <a:t>、</a:t>
            </a:r>
            <a:r>
              <a:rPr lang="en-US" altLang="zh-CN" sz="2000" dirty="0"/>
              <a:t>JBehave</a:t>
            </a:r>
            <a:r>
              <a:rPr lang="en-US" altLang="zh-CN" sz="2000" baseline="30000" dirty="0"/>
              <a:t>4</a:t>
            </a:r>
            <a:r>
              <a:rPr lang="zh-CN" altLang="en-US" sz="2000" dirty="0"/>
              <a:t>、</a:t>
            </a:r>
            <a:r>
              <a:rPr lang="en-US" altLang="zh-CN" sz="2000" dirty="0"/>
              <a:t>Fitness</a:t>
            </a:r>
            <a:r>
              <a:rPr lang="en-US" altLang="zh-CN" sz="2000" baseline="30000" dirty="0"/>
              <a:t>5</a:t>
            </a:r>
            <a:r>
              <a:rPr lang="zh-CN" altLang="en-US" sz="2000" dirty="0"/>
              <a:t>、</a:t>
            </a:r>
            <a:r>
              <a:rPr lang="en-US" altLang="zh-CN" sz="2000" dirty="0"/>
              <a:t>Concordion</a:t>
            </a:r>
            <a:r>
              <a:rPr lang="en-US" altLang="zh-CN" sz="2000" baseline="30000" dirty="0"/>
              <a:t>6</a:t>
            </a:r>
            <a:r>
              <a:rPr lang="zh-CN" altLang="en-US" sz="2000" dirty="0"/>
              <a:t>等。其中</a:t>
            </a:r>
            <a:r>
              <a:rPr lang="en-US" altLang="zh-CN" sz="2000" dirty="0" err="1"/>
              <a:t>RobotFramework</a:t>
            </a:r>
            <a:r>
              <a:rPr lang="zh-CN" altLang="en-US" sz="2000" dirty="0"/>
              <a:t>是最流行的一个框架。</a:t>
            </a:r>
            <a:endParaRPr lang="en-US" altLang="zh-CN" sz="2000" dirty="0"/>
          </a:p>
          <a:p>
            <a:pPr marL="0" indent="0">
              <a:buNone/>
            </a:pPr>
            <a:endParaRPr lang="zh-CN" altLang="en-US" dirty="0">
              <a:latin typeface="黑体" panose="02010609060101010101" pitchFamily="49" charset="-122"/>
              <a:ea typeface="黑体" panose="02010609060101010101" pitchFamily="49" charset="-122"/>
            </a:endParaRPr>
          </a:p>
        </p:txBody>
      </p:sp>
      <p:sp>
        <p:nvSpPr>
          <p:cNvPr id="4" name="灯片编号占位符 3"/>
          <p:cNvSpPr>
            <a:spLocks noGrp="1"/>
          </p:cNvSpPr>
          <p:nvPr>
            <p:ph type="sldNum" sz="quarter" idx="10"/>
          </p:nvPr>
        </p:nvSpPr>
        <p:spPr/>
        <p:txBody>
          <a:bodyPr/>
          <a:lstStyle/>
          <a:p>
            <a:pPr>
              <a:defRPr/>
            </a:pPr>
            <a:r>
              <a:rPr lang="zh-CN" altLang="en-US">
                <a:solidFill>
                  <a:srgbClr val="777777"/>
                </a:solidFill>
              </a:rPr>
              <a:t> </a:t>
            </a:r>
            <a:fld id="{91E94C5F-FFDE-4FE9-B93A-CE1327B92135}" type="slidenum">
              <a:rPr lang="zh-CN" altLang="en-US" smtClean="0">
                <a:solidFill>
                  <a:srgbClr val="777777"/>
                </a:solidFill>
              </a:rPr>
              <a:pPr>
                <a:defRPr/>
              </a:pPr>
              <a:t>55</a:t>
            </a:fld>
            <a:r>
              <a:rPr lang="en-US" altLang="zh-CN">
                <a:solidFill>
                  <a:srgbClr val="777777"/>
                </a:solidFill>
              </a:rPr>
              <a:t> </a:t>
            </a:r>
            <a:endParaRPr lang="en-US" altLang="zh-CN" dirty="0">
              <a:solidFill>
                <a:srgbClr val="777777"/>
              </a:solidFill>
            </a:endParaRPr>
          </a:p>
        </p:txBody>
      </p:sp>
      <p:sp>
        <p:nvSpPr>
          <p:cNvPr id="5" name="标题 1">
            <a:extLst>
              <a:ext uri="{FF2B5EF4-FFF2-40B4-BE49-F238E27FC236}">
                <a16:creationId xmlns:a16="http://schemas.microsoft.com/office/drawing/2014/main" id="{B0BB2D24-9D41-4266-A341-97686D7E5AC6}"/>
              </a:ext>
            </a:extLst>
          </p:cNvPr>
          <p:cNvSpPr>
            <a:spLocks noGrp="1"/>
          </p:cNvSpPr>
          <p:nvPr>
            <p:ph type="title"/>
          </p:nvPr>
        </p:nvSpPr>
        <p:spPr>
          <a:xfrm>
            <a:off x="587994" y="674841"/>
            <a:ext cx="9627372" cy="581160"/>
          </a:xfrm>
        </p:spPr>
        <p:txBody>
          <a:bodyPr/>
          <a:lstStyle/>
          <a:p>
            <a:r>
              <a:rPr lang="en-US" altLang="zh-CN" sz="2400" dirty="0">
                <a:solidFill>
                  <a:schemeClr val="tx1">
                    <a:lumMod val="95000"/>
                    <a:lumOff val="5000"/>
                  </a:schemeClr>
                </a:solidFill>
                <a:latin typeface="微软雅黑" panose="020B0503020204020204" pitchFamily="34" charset="-122"/>
                <a:ea typeface="微软雅黑" panose="020B0503020204020204" pitchFamily="34" charset="-122"/>
              </a:rPr>
              <a:t>2</a:t>
            </a:r>
            <a:r>
              <a:rPr lang="zh-CN" altLang="en-US" sz="2400" dirty="0">
                <a:solidFill>
                  <a:schemeClr val="tx1">
                    <a:lumMod val="95000"/>
                    <a:lumOff val="5000"/>
                  </a:schemeClr>
                </a:solidFill>
                <a:latin typeface="微软雅黑" panose="020B0503020204020204" pitchFamily="34" charset="-122"/>
                <a:ea typeface="微软雅黑" panose="020B0503020204020204" pitchFamily="34" charset="-122"/>
              </a:rPr>
              <a:t>、</a:t>
            </a:r>
            <a:r>
              <a:rPr lang="zh-CN" altLang="en-US" sz="2400" dirty="0">
                <a:solidFill>
                  <a:schemeClr val="tx1">
                    <a:lumMod val="95000"/>
                    <a:lumOff val="5000"/>
                  </a:schemeClr>
                </a:solidFill>
              </a:rPr>
              <a:t>基础框架</a:t>
            </a:r>
            <a:r>
              <a:rPr lang="en-US" altLang="zh-CN" sz="2400" dirty="0">
                <a:solidFill>
                  <a:schemeClr val="tx1">
                    <a:lumMod val="95000"/>
                    <a:lumOff val="5000"/>
                  </a:schemeClr>
                </a:solidFill>
              </a:rPr>
              <a:t>-</a:t>
            </a:r>
            <a:r>
              <a:rPr lang="en-US" altLang="zh-CN" sz="2400" dirty="0"/>
              <a:t> </a:t>
            </a:r>
            <a:r>
              <a:rPr lang="en-US" altLang="zh-CN" sz="2400" dirty="0" err="1"/>
              <a:t>RobotFramework</a:t>
            </a:r>
            <a:endParaRPr lang="zh-CN" altLang="en-US" sz="2400" dirty="0">
              <a:solidFill>
                <a:schemeClr val="tx1">
                  <a:lumMod val="95000"/>
                  <a:lumOff val="5000"/>
                </a:schemeClr>
              </a:solidFill>
              <a:latin typeface="微软雅黑" panose="020B0503020204020204" pitchFamily="34" charset="-122"/>
              <a:ea typeface="微软雅黑" panose="020B0503020204020204" pitchFamily="34" charset="-122"/>
            </a:endParaRPr>
          </a:p>
        </p:txBody>
      </p:sp>
      <p:graphicFrame>
        <p:nvGraphicFramePr>
          <p:cNvPr id="2" name="表格 1">
            <a:extLst>
              <a:ext uri="{FF2B5EF4-FFF2-40B4-BE49-F238E27FC236}">
                <a16:creationId xmlns:a16="http://schemas.microsoft.com/office/drawing/2014/main" id="{554B731B-93BC-41BF-9AF9-2AE13F934F22}"/>
              </a:ext>
            </a:extLst>
          </p:cNvPr>
          <p:cNvGraphicFramePr>
            <a:graphicFrameLocks noGrp="1"/>
          </p:cNvGraphicFramePr>
          <p:nvPr>
            <p:extLst/>
          </p:nvPr>
        </p:nvGraphicFramePr>
        <p:xfrm>
          <a:off x="1999488" y="2557527"/>
          <a:ext cx="7935462" cy="4044315"/>
        </p:xfrm>
        <a:graphic>
          <a:graphicData uri="http://schemas.openxmlformats.org/drawingml/2006/table">
            <a:tbl>
              <a:tblPr>
                <a:tableStyleId>{68D230F3-CF80-4859-8CE7-A43EE81993B5}</a:tableStyleId>
              </a:tblPr>
              <a:tblGrid>
                <a:gridCol w="2384063">
                  <a:extLst>
                    <a:ext uri="{9D8B030D-6E8A-4147-A177-3AD203B41FA5}">
                      <a16:colId xmlns:a16="http://schemas.microsoft.com/office/drawing/2014/main" val="2472147397"/>
                    </a:ext>
                  </a:extLst>
                </a:gridCol>
                <a:gridCol w="5551399">
                  <a:extLst>
                    <a:ext uri="{9D8B030D-6E8A-4147-A177-3AD203B41FA5}">
                      <a16:colId xmlns:a16="http://schemas.microsoft.com/office/drawing/2014/main" val="1971335372"/>
                    </a:ext>
                  </a:extLst>
                </a:gridCol>
              </a:tblGrid>
              <a:tr h="253365">
                <a:tc gridSpan="2">
                  <a:txBody>
                    <a:bodyPr/>
                    <a:lstStyle/>
                    <a:p>
                      <a:pPr algn="l" fontAlgn="t"/>
                      <a:r>
                        <a:rPr lang="zh-CN" altLang="en-US" sz="1600" b="1" u="none" strike="noStrike" dirty="0">
                          <a:effectLst/>
                        </a:rPr>
                        <a:t>特点分析</a:t>
                      </a:r>
                      <a:endParaRPr lang="zh-CN" altLang="en-US" sz="1600" b="1"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ltLang="en-US"/>
                    </a:p>
                  </a:txBody>
                  <a:tcPr/>
                </a:tc>
                <a:extLst>
                  <a:ext uri="{0D108BD9-81ED-4DB2-BD59-A6C34878D82A}">
                    <a16:rowId xmlns:a16="http://schemas.microsoft.com/office/drawing/2014/main" val="1621231351"/>
                  </a:ext>
                </a:extLst>
              </a:tr>
              <a:tr h="253365">
                <a:tc>
                  <a:txBody>
                    <a:bodyPr/>
                    <a:lstStyle/>
                    <a:p>
                      <a:pPr algn="ctr" fontAlgn="ctr"/>
                      <a:r>
                        <a:rPr lang="zh-CN" altLang="en-US" sz="1600" u="none" strike="noStrike" dirty="0">
                          <a:effectLst/>
                        </a:rPr>
                        <a:t>编程语言支持</a:t>
                      </a:r>
                      <a:endParaRPr lang="zh-CN" altLang="en-US" sz="1600" b="1"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US" sz="1600" u="none" strike="noStrike">
                          <a:effectLst/>
                        </a:rPr>
                        <a:t>Python, Java, C</a:t>
                      </a:r>
                      <a:endParaRPr lang="en-US" sz="16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59803510"/>
                  </a:ext>
                </a:extLst>
              </a:tr>
              <a:tr h="253365">
                <a:tc>
                  <a:txBody>
                    <a:bodyPr/>
                    <a:lstStyle/>
                    <a:p>
                      <a:pPr algn="ctr" fontAlgn="ctr"/>
                      <a:r>
                        <a:rPr lang="zh-CN" altLang="en-US" sz="1600" u="none" strike="noStrike" dirty="0">
                          <a:effectLst/>
                        </a:rPr>
                        <a:t>支持的系统</a:t>
                      </a:r>
                      <a:endParaRPr lang="zh-CN" altLang="en-US" sz="1600" b="1"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CN" altLang="en-US" sz="1600" u="none" strike="noStrike">
                          <a:effectLst/>
                        </a:rPr>
                        <a:t>所有主流系统</a:t>
                      </a:r>
                      <a:endParaRPr lang="zh-CN" altLang="en-US" sz="16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05223260"/>
                  </a:ext>
                </a:extLst>
              </a:tr>
              <a:tr h="253365">
                <a:tc>
                  <a:txBody>
                    <a:bodyPr/>
                    <a:lstStyle/>
                    <a:p>
                      <a:pPr algn="ctr" fontAlgn="ctr"/>
                      <a:r>
                        <a:rPr lang="zh-CN" altLang="en-US" sz="1600" u="none" strike="noStrike" dirty="0">
                          <a:effectLst/>
                        </a:rPr>
                        <a:t>主要的</a:t>
                      </a:r>
                      <a:r>
                        <a:rPr lang="en-US" sz="1600" u="none" strike="noStrike" dirty="0">
                          <a:effectLst/>
                        </a:rPr>
                        <a:t>IDE</a:t>
                      </a:r>
                      <a:endParaRPr lang="en-US" sz="1600" b="1"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US" sz="1600" u="none" strike="noStrike" dirty="0">
                          <a:effectLst/>
                        </a:rPr>
                        <a:t>RIDE, IntelliJ, </a:t>
                      </a:r>
                      <a:r>
                        <a:rPr lang="en-US" sz="1600" u="none" strike="noStrike" dirty="0" err="1">
                          <a:effectLst/>
                        </a:rPr>
                        <a:t>PyCharm</a:t>
                      </a:r>
                      <a:r>
                        <a:rPr lang="en-US" sz="1600" u="none" strike="noStrike" dirty="0">
                          <a:effectLst/>
                        </a:rPr>
                        <a:t>, Eclipse</a:t>
                      </a:r>
                      <a:endParaRPr lang="en-US" sz="16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45024984"/>
                  </a:ext>
                </a:extLst>
              </a:tr>
              <a:tr h="253365">
                <a:tc>
                  <a:txBody>
                    <a:bodyPr/>
                    <a:lstStyle/>
                    <a:p>
                      <a:pPr algn="ctr" fontAlgn="ctr"/>
                      <a:r>
                        <a:rPr lang="zh-CN" altLang="en-US" sz="1600" u="none" strike="noStrike" dirty="0">
                          <a:effectLst/>
                        </a:rPr>
                        <a:t>费用</a:t>
                      </a:r>
                      <a:endParaRPr lang="zh-CN" altLang="en-US" sz="1600" b="1"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CN" altLang="en-US" sz="1600" u="none" strike="noStrike">
                          <a:effectLst/>
                        </a:rPr>
                        <a:t>免费</a:t>
                      </a:r>
                      <a:endParaRPr lang="zh-CN" altLang="en-US" sz="16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62569142"/>
                  </a:ext>
                </a:extLst>
              </a:tr>
              <a:tr h="253365">
                <a:tc>
                  <a:txBody>
                    <a:bodyPr/>
                    <a:lstStyle/>
                    <a:p>
                      <a:pPr algn="ctr" fontAlgn="ctr"/>
                      <a:r>
                        <a:rPr lang="zh-CN" altLang="en-US" sz="1600" u="none" strike="noStrike" dirty="0">
                          <a:effectLst/>
                        </a:rPr>
                        <a:t>多国语言支持</a:t>
                      </a:r>
                      <a:endParaRPr lang="zh-CN" altLang="en-US" sz="1600" b="1"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CN" altLang="en-US" sz="1600" u="none" strike="noStrike">
                          <a:effectLst/>
                        </a:rPr>
                        <a:t>用户关键字及用例层面支持</a:t>
                      </a:r>
                      <a:r>
                        <a:rPr lang="en-US" altLang="zh-CN" sz="1600" u="none" strike="noStrike">
                          <a:effectLst/>
                        </a:rPr>
                        <a:t>UTF-8</a:t>
                      </a:r>
                      <a:endParaRPr lang="en-US" altLang="zh-CN" sz="16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00837220"/>
                  </a:ext>
                </a:extLst>
              </a:tr>
              <a:tr h="253365">
                <a:tc rowSpan="5">
                  <a:txBody>
                    <a:bodyPr/>
                    <a:lstStyle/>
                    <a:p>
                      <a:pPr algn="ctr" fontAlgn="ctr"/>
                      <a:r>
                        <a:rPr lang="zh-CN" altLang="en-US" sz="1600" u="none" strike="noStrike" dirty="0">
                          <a:effectLst/>
                        </a:rPr>
                        <a:t>亮点</a:t>
                      </a:r>
                      <a:endParaRPr lang="zh-CN" altLang="en-US" sz="1600" b="1"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CN" altLang="en-US" sz="1600" u="none" strike="noStrike" dirty="0">
                          <a:effectLst/>
                        </a:rPr>
                        <a:t>能够精细的控制关键字的</a:t>
                      </a:r>
                      <a:r>
                        <a:rPr lang="en-US" altLang="zh-CN" sz="1600" u="none" strike="noStrike" dirty="0">
                          <a:effectLst/>
                        </a:rPr>
                        <a:t>scope</a:t>
                      </a:r>
                      <a:endParaRPr lang="en-US" altLang="zh-CN" sz="16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51859840"/>
                  </a:ext>
                </a:extLst>
              </a:tr>
              <a:tr h="253365">
                <a:tc vMerge="1">
                  <a:txBody>
                    <a:bodyPr/>
                    <a:lstStyle/>
                    <a:p>
                      <a:endParaRPr lang="zh-CN" altLang="en-US"/>
                    </a:p>
                  </a:txBody>
                  <a:tcPr/>
                </a:tc>
                <a:tc>
                  <a:txBody>
                    <a:bodyPr/>
                    <a:lstStyle/>
                    <a:p>
                      <a:pPr algn="l" fontAlgn="ctr"/>
                      <a:r>
                        <a:rPr lang="en-US" sz="1600" u="none" strike="noStrike" dirty="0">
                          <a:effectLst/>
                        </a:rPr>
                        <a:t>Log</a:t>
                      </a:r>
                      <a:r>
                        <a:rPr lang="zh-CN" altLang="en-US" sz="1600" u="none" strike="noStrike" dirty="0">
                          <a:effectLst/>
                        </a:rPr>
                        <a:t>和</a:t>
                      </a:r>
                      <a:r>
                        <a:rPr lang="en-US" sz="1600" u="none" strike="noStrike" dirty="0">
                          <a:effectLst/>
                        </a:rPr>
                        <a:t>Report</a:t>
                      </a:r>
                      <a:r>
                        <a:rPr lang="zh-CN" altLang="en-US" sz="1600" u="none" strike="noStrike" dirty="0">
                          <a:effectLst/>
                        </a:rPr>
                        <a:t>非常好</a:t>
                      </a:r>
                      <a:endParaRPr lang="zh-CN" altLang="en-US" sz="16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5950776"/>
                  </a:ext>
                </a:extLst>
              </a:tr>
              <a:tr h="253365">
                <a:tc vMerge="1">
                  <a:txBody>
                    <a:bodyPr/>
                    <a:lstStyle/>
                    <a:p>
                      <a:endParaRPr lang="zh-CN" altLang="en-US"/>
                    </a:p>
                  </a:txBody>
                  <a:tcPr/>
                </a:tc>
                <a:tc>
                  <a:txBody>
                    <a:bodyPr/>
                    <a:lstStyle/>
                    <a:p>
                      <a:pPr algn="l" fontAlgn="ctr"/>
                      <a:r>
                        <a:rPr lang="zh-CN" altLang="en-US" sz="1600" u="none" strike="noStrike">
                          <a:effectLst/>
                        </a:rPr>
                        <a:t>使用变量文件的机制来描述不同的环境</a:t>
                      </a:r>
                      <a:r>
                        <a:rPr lang="en-US" altLang="zh-CN" sz="1600" u="none" strike="noStrike" baseline="30000">
                          <a:effectLst/>
                        </a:rPr>
                        <a:t>21</a:t>
                      </a:r>
                      <a:endParaRPr lang="zh-CN" altLang="en-US" sz="16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58495611"/>
                  </a:ext>
                </a:extLst>
              </a:tr>
              <a:tr h="253365">
                <a:tc vMerge="1">
                  <a:txBody>
                    <a:bodyPr/>
                    <a:lstStyle/>
                    <a:p>
                      <a:endParaRPr lang="zh-CN" altLang="en-US"/>
                    </a:p>
                  </a:txBody>
                  <a:tcPr/>
                </a:tc>
                <a:tc>
                  <a:txBody>
                    <a:bodyPr/>
                    <a:lstStyle/>
                    <a:p>
                      <a:pPr algn="l" fontAlgn="ctr"/>
                      <a:r>
                        <a:rPr lang="zh-CN" altLang="en-US" sz="1600" u="none" strike="noStrike" dirty="0">
                          <a:effectLst/>
                        </a:rPr>
                        <a:t>丰富的关键字库</a:t>
                      </a:r>
                      <a:endParaRPr lang="zh-CN" altLang="en-US" sz="16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39061488"/>
                  </a:ext>
                </a:extLst>
              </a:tr>
              <a:tr h="253365">
                <a:tc vMerge="1">
                  <a:txBody>
                    <a:bodyPr/>
                    <a:lstStyle/>
                    <a:p>
                      <a:endParaRPr lang="zh-CN" altLang="en-US"/>
                    </a:p>
                  </a:txBody>
                  <a:tcPr/>
                </a:tc>
                <a:tc>
                  <a:txBody>
                    <a:bodyPr/>
                    <a:lstStyle/>
                    <a:p>
                      <a:pPr algn="l" fontAlgn="ctr"/>
                      <a:r>
                        <a:rPr lang="zh-CN" altLang="en-US" sz="1600" u="none" strike="noStrike" dirty="0">
                          <a:effectLst/>
                        </a:rPr>
                        <a:t>内置变量</a:t>
                      </a:r>
                      <a:endParaRPr lang="zh-CN" altLang="en-US" sz="16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419095"/>
                  </a:ext>
                </a:extLst>
              </a:tr>
              <a:tr h="175260">
                <a:tc>
                  <a:txBody>
                    <a:bodyPr/>
                    <a:lstStyle/>
                    <a:p>
                      <a:pPr algn="ctr" fontAlgn="ctr"/>
                      <a:r>
                        <a:rPr lang="en-US" sz="1600" u="none" strike="noStrike" dirty="0">
                          <a:effectLst/>
                        </a:rPr>
                        <a:t>Jenkins</a:t>
                      </a:r>
                      <a:r>
                        <a:rPr lang="zh-CN" altLang="en-US" sz="1600" u="none" strike="noStrike" dirty="0">
                          <a:effectLst/>
                        </a:rPr>
                        <a:t>支持 </a:t>
                      </a:r>
                      <a:endParaRPr lang="zh-CN" altLang="en-US" sz="1600" b="1"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CN" altLang="en-US" sz="1600" u="none" strike="noStrike" dirty="0">
                          <a:effectLst/>
                        </a:rPr>
                        <a:t>支持</a:t>
                      </a:r>
                      <a:endParaRPr lang="zh-CN" altLang="en-US" sz="16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69441093"/>
                  </a:ext>
                </a:extLst>
              </a:tr>
              <a:tr h="175260">
                <a:tc>
                  <a:txBody>
                    <a:bodyPr/>
                    <a:lstStyle/>
                    <a:p>
                      <a:pPr algn="ctr" fontAlgn="ctr"/>
                      <a:r>
                        <a:rPr lang="en-US" sz="1600" u="none" strike="noStrike" dirty="0">
                          <a:effectLst/>
                        </a:rPr>
                        <a:t>Maven</a:t>
                      </a:r>
                      <a:r>
                        <a:rPr lang="zh-CN" altLang="en-US" sz="1600" u="none" strike="noStrike" dirty="0">
                          <a:effectLst/>
                        </a:rPr>
                        <a:t>支持</a:t>
                      </a:r>
                      <a:endParaRPr lang="zh-CN" altLang="en-US" sz="1600" b="1"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CN" altLang="en-US" sz="1600" u="none" strike="noStrike" dirty="0">
                          <a:effectLst/>
                        </a:rPr>
                        <a:t>支持</a:t>
                      </a:r>
                      <a:endParaRPr lang="zh-CN" altLang="en-US" sz="16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67092856"/>
                  </a:ext>
                </a:extLst>
              </a:tr>
              <a:tr h="175260">
                <a:tc>
                  <a:txBody>
                    <a:bodyPr/>
                    <a:lstStyle/>
                    <a:p>
                      <a:pPr algn="ctr" fontAlgn="ctr"/>
                      <a:r>
                        <a:rPr lang="zh-CN" altLang="en-US" sz="1600" u="none" strike="noStrike" dirty="0">
                          <a:effectLst/>
                        </a:rPr>
                        <a:t>开发效率</a:t>
                      </a:r>
                      <a:endParaRPr lang="zh-CN" altLang="en-US" sz="1600" b="1"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CN" altLang="en-US" sz="1600" u="none" strike="noStrike" dirty="0">
                          <a:effectLst/>
                        </a:rPr>
                        <a:t>高效</a:t>
                      </a:r>
                      <a:endParaRPr lang="zh-CN" altLang="en-US" sz="16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2687780"/>
                  </a:ext>
                </a:extLst>
              </a:tr>
              <a:tr h="175260">
                <a:tc>
                  <a:txBody>
                    <a:bodyPr/>
                    <a:lstStyle/>
                    <a:p>
                      <a:pPr algn="ctr" fontAlgn="ctr"/>
                      <a:r>
                        <a:rPr lang="zh-CN" altLang="en-US" sz="1600" u="none" strike="noStrike" dirty="0">
                          <a:effectLst/>
                        </a:rPr>
                        <a:t>商业支持</a:t>
                      </a:r>
                      <a:endParaRPr lang="zh-CN" altLang="en-US" sz="1600" b="1"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CN" altLang="en-US" sz="1600" u="none" strike="noStrike" dirty="0">
                          <a:effectLst/>
                        </a:rPr>
                        <a:t>无</a:t>
                      </a:r>
                      <a:endParaRPr lang="zh-CN" altLang="en-US" sz="16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7853748"/>
                  </a:ext>
                </a:extLst>
              </a:tr>
              <a:tr h="175260">
                <a:tc>
                  <a:txBody>
                    <a:bodyPr/>
                    <a:lstStyle/>
                    <a:p>
                      <a:pPr algn="ctr" fontAlgn="ctr"/>
                      <a:r>
                        <a:rPr lang="zh-CN" altLang="en-US" sz="1600" u="none" strike="noStrike" dirty="0">
                          <a:effectLst/>
                        </a:rPr>
                        <a:t>社区支持</a:t>
                      </a:r>
                      <a:endParaRPr lang="zh-CN" altLang="en-US" sz="1600" b="1"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CN" altLang="en-US" sz="1600" u="none" strike="noStrike" dirty="0">
                          <a:effectLst/>
                        </a:rPr>
                        <a:t>广泛</a:t>
                      </a:r>
                      <a:endParaRPr lang="zh-CN" altLang="en-US" sz="16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8342744"/>
                  </a:ext>
                </a:extLst>
              </a:tr>
            </a:tbl>
          </a:graphicData>
        </a:graphic>
      </p:graphicFrame>
    </p:spTree>
    <p:extLst>
      <p:ext uri="{BB962C8B-B14F-4D97-AF65-F5344CB8AC3E}">
        <p14:creationId xmlns:p14="http://schemas.microsoft.com/office/powerpoint/2010/main" val="119525154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814676E-7CEC-450D-8290-17C6541E6578}"/>
              </a:ext>
            </a:extLst>
          </p:cNvPr>
          <p:cNvSpPr>
            <a:spLocks noGrp="1"/>
          </p:cNvSpPr>
          <p:nvPr>
            <p:ph type="title"/>
          </p:nvPr>
        </p:nvSpPr>
        <p:spPr/>
        <p:txBody>
          <a:bodyPr/>
          <a:lstStyle/>
          <a:p>
            <a:r>
              <a:rPr lang="zh-CN" altLang="en-US" dirty="0"/>
              <a:t>测试理论方法：</a:t>
            </a:r>
            <a:r>
              <a:rPr lang="en-US" altLang="zh-CN" dirty="0"/>
              <a:t>ATDD </a:t>
            </a:r>
            <a:r>
              <a:rPr lang="zh-CN" altLang="en-US" dirty="0"/>
              <a:t>（</a:t>
            </a:r>
            <a:r>
              <a:rPr lang="en-US" altLang="zh-CN" dirty="0"/>
              <a:t> acceptance test-driven development </a:t>
            </a:r>
            <a:r>
              <a:rPr lang="zh-CN" altLang="en-US" dirty="0"/>
              <a:t>）</a:t>
            </a:r>
          </a:p>
        </p:txBody>
      </p:sp>
      <p:sp>
        <p:nvSpPr>
          <p:cNvPr id="3" name="内容占位符 2">
            <a:extLst>
              <a:ext uri="{FF2B5EF4-FFF2-40B4-BE49-F238E27FC236}">
                <a16:creationId xmlns:a16="http://schemas.microsoft.com/office/drawing/2014/main" id="{FFC56097-1053-45AF-B645-4B67002A47E8}"/>
              </a:ext>
            </a:extLst>
          </p:cNvPr>
          <p:cNvSpPr>
            <a:spLocks noGrp="1"/>
          </p:cNvSpPr>
          <p:nvPr>
            <p:ph idx="1"/>
          </p:nvPr>
        </p:nvSpPr>
        <p:spPr>
          <a:xfrm>
            <a:off x="858567" y="1510065"/>
            <a:ext cx="10473278" cy="859240"/>
          </a:xfrm>
        </p:spPr>
        <p:txBody>
          <a:bodyPr/>
          <a:lstStyle/>
          <a:p>
            <a:pPr marL="0" indent="0">
              <a:buNone/>
            </a:pPr>
            <a:r>
              <a:rPr lang="en-US" altLang="zh-CN" b="1" dirty="0"/>
              <a:t>Robot Framework </a:t>
            </a:r>
            <a:r>
              <a:rPr lang="zh-CN" altLang="en-US" dirty="0"/>
              <a:t>框架是一个通用的测试自动化框架</a:t>
            </a:r>
            <a:r>
              <a:rPr lang="en-US" altLang="zh-CN" dirty="0"/>
              <a:t>, </a:t>
            </a:r>
            <a:r>
              <a:rPr lang="zh-CN" altLang="en-US" dirty="0"/>
              <a:t>用于验收测试和验收测试驱动的开发 </a:t>
            </a:r>
            <a:r>
              <a:rPr lang="en-US" altLang="zh-CN" dirty="0"/>
              <a:t>(ATDD)</a:t>
            </a:r>
            <a:r>
              <a:rPr lang="zh-CN" altLang="en-US" dirty="0"/>
              <a:t>。它具有易于使用的表格测试数据语法</a:t>
            </a:r>
            <a:r>
              <a:rPr lang="en-US" altLang="zh-CN" dirty="0"/>
              <a:t>, </a:t>
            </a:r>
            <a:r>
              <a:rPr lang="zh-CN" altLang="en-US" dirty="0"/>
              <a:t>并利用关键字驱动的测试方法。它的测试功能可以通过使用 </a:t>
            </a:r>
            <a:r>
              <a:rPr lang="en-US" altLang="zh-CN" dirty="0"/>
              <a:t>Python </a:t>
            </a:r>
            <a:r>
              <a:rPr lang="zh-CN" altLang="en-US" dirty="0"/>
              <a:t>或 </a:t>
            </a:r>
            <a:r>
              <a:rPr lang="en-US" altLang="zh-CN" dirty="0"/>
              <a:t>Java </a:t>
            </a:r>
            <a:r>
              <a:rPr lang="zh-CN" altLang="en-US" dirty="0"/>
              <a:t>实现的测试库来扩展</a:t>
            </a:r>
            <a:r>
              <a:rPr lang="en-US" altLang="zh-CN" dirty="0"/>
              <a:t>, </a:t>
            </a:r>
            <a:r>
              <a:rPr lang="zh-CN" altLang="en-US" dirty="0"/>
              <a:t>用户可以用与创建测试用例相同的语法来创建新的 </a:t>
            </a:r>
            <a:r>
              <a:rPr lang="en-US" altLang="zh-CN" dirty="0"/>
              <a:t>higher-level </a:t>
            </a:r>
            <a:r>
              <a:rPr lang="zh-CN" altLang="en-US" dirty="0"/>
              <a:t>关键字。</a:t>
            </a:r>
          </a:p>
        </p:txBody>
      </p:sp>
      <p:sp>
        <p:nvSpPr>
          <p:cNvPr id="4" name="灯片编号占位符 3">
            <a:extLst>
              <a:ext uri="{FF2B5EF4-FFF2-40B4-BE49-F238E27FC236}">
                <a16:creationId xmlns:a16="http://schemas.microsoft.com/office/drawing/2014/main" id="{0700C4FE-7016-41DE-A520-CC4EC2606330}"/>
              </a:ext>
            </a:extLst>
          </p:cNvPr>
          <p:cNvSpPr>
            <a:spLocks noGrp="1"/>
          </p:cNvSpPr>
          <p:nvPr>
            <p:ph type="sldNum" sz="quarter" idx="10"/>
          </p:nvPr>
        </p:nvSpPr>
        <p:spPr/>
        <p:txBody>
          <a:bodyPr/>
          <a:lstStyle/>
          <a:p>
            <a:pPr>
              <a:defRPr/>
            </a:pPr>
            <a:r>
              <a:rPr lang="zh-CN" altLang="en-US">
                <a:solidFill>
                  <a:srgbClr val="777777"/>
                </a:solidFill>
              </a:rPr>
              <a:t> </a:t>
            </a:r>
            <a:fld id="{91E94C5F-FFDE-4FE9-B93A-CE1327B92135}" type="slidenum">
              <a:rPr lang="zh-CN" altLang="en-US" smtClean="0">
                <a:solidFill>
                  <a:srgbClr val="777777"/>
                </a:solidFill>
              </a:rPr>
              <a:pPr>
                <a:defRPr/>
              </a:pPr>
              <a:t>56</a:t>
            </a:fld>
            <a:r>
              <a:rPr lang="en-US" altLang="zh-CN">
                <a:solidFill>
                  <a:srgbClr val="777777"/>
                </a:solidFill>
              </a:rPr>
              <a:t> </a:t>
            </a:r>
            <a:endParaRPr lang="en-US" altLang="zh-CN" dirty="0">
              <a:solidFill>
                <a:srgbClr val="777777"/>
              </a:solidFill>
            </a:endParaRPr>
          </a:p>
        </p:txBody>
      </p:sp>
      <p:pic>
        <p:nvPicPr>
          <p:cNvPr id="7" name="图片 6">
            <a:extLst>
              <a:ext uri="{FF2B5EF4-FFF2-40B4-BE49-F238E27FC236}">
                <a16:creationId xmlns:a16="http://schemas.microsoft.com/office/drawing/2014/main" id="{820D2E01-4563-4191-935B-883F372EA7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96224" y="2300233"/>
            <a:ext cx="7705725" cy="4314825"/>
          </a:xfrm>
          <a:prstGeom prst="rect">
            <a:avLst/>
          </a:prstGeom>
        </p:spPr>
      </p:pic>
      <p:pic>
        <p:nvPicPr>
          <p:cNvPr id="9" name="图片 8">
            <a:extLst>
              <a:ext uri="{FF2B5EF4-FFF2-40B4-BE49-F238E27FC236}">
                <a16:creationId xmlns:a16="http://schemas.microsoft.com/office/drawing/2014/main" id="{592F2748-980B-4F45-A125-6A813EBB87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9124" y="3092141"/>
            <a:ext cx="3467100" cy="2731008"/>
          </a:xfrm>
          <a:prstGeom prst="rect">
            <a:avLst/>
          </a:prstGeom>
        </p:spPr>
      </p:pic>
    </p:spTree>
    <p:extLst>
      <p:ext uri="{BB962C8B-B14F-4D97-AF65-F5344CB8AC3E}">
        <p14:creationId xmlns:p14="http://schemas.microsoft.com/office/powerpoint/2010/main" val="4603668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50240" y="760301"/>
            <a:ext cx="9627372" cy="581160"/>
          </a:xfrm>
        </p:spPr>
        <p:txBody>
          <a:bodyPr/>
          <a:lstStyle/>
          <a:p>
            <a:r>
              <a:rPr lang="en-US" altLang="zh-CN" sz="2400" dirty="0">
                <a:solidFill>
                  <a:schemeClr val="tx1">
                    <a:lumMod val="95000"/>
                    <a:lumOff val="5000"/>
                  </a:schemeClr>
                </a:solidFill>
                <a:latin typeface="微软雅黑" panose="020B0503020204020204" pitchFamily="34" charset="-122"/>
                <a:ea typeface="微软雅黑" panose="020B0503020204020204" pitchFamily="34" charset="-122"/>
              </a:rPr>
              <a:t>3</a:t>
            </a:r>
            <a:r>
              <a:rPr lang="zh-CN" altLang="en-US" sz="2400" dirty="0">
                <a:solidFill>
                  <a:schemeClr val="tx1">
                    <a:lumMod val="95000"/>
                    <a:lumOff val="5000"/>
                  </a:schemeClr>
                </a:solidFill>
                <a:latin typeface="微软雅黑" panose="020B0503020204020204" pitchFamily="34" charset="-122"/>
                <a:ea typeface="微软雅黑" panose="020B0503020204020204" pitchFamily="34" charset="-122"/>
              </a:rPr>
              <a:t>、</a:t>
            </a:r>
            <a:r>
              <a:rPr lang="zh-CN" altLang="en-US" sz="2400" dirty="0">
                <a:solidFill>
                  <a:schemeClr val="tx1">
                    <a:lumMod val="95000"/>
                    <a:lumOff val="5000"/>
                  </a:schemeClr>
                </a:solidFill>
              </a:rPr>
              <a:t>测试用例管理</a:t>
            </a:r>
            <a:endParaRPr lang="zh-CN" altLang="en-US" sz="2400" dirty="0">
              <a:solidFill>
                <a:schemeClr val="tx1">
                  <a:lumMod val="95000"/>
                  <a:lumOff val="5000"/>
                </a:schemeClr>
              </a:solidFill>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pPr>
              <a:defRPr/>
            </a:pPr>
            <a:r>
              <a:rPr lang="zh-CN" altLang="en-US">
                <a:solidFill>
                  <a:srgbClr val="777777"/>
                </a:solidFill>
              </a:rPr>
              <a:t> </a:t>
            </a:r>
            <a:fld id="{91E94C5F-FFDE-4FE9-B93A-CE1327B92135}" type="slidenum">
              <a:rPr lang="zh-CN" altLang="en-US" smtClean="0">
                <a:solidFill>
                  <a:srgbClr val="777777"/>
                </a:solidFill>
              </a:rPr>
              <a:pPr>
                <a:defRPr/>
              </a:pPr>
              <a:t>57</a:t>
            </a:fld>
            <a:r>
              <a:rPr lang="en-US" altLang="zh-CN">
                <a:solidFill>
                  <a:srgbClr val="777777"/>
                </a:solidFill>
              </a:rPr>
              <a:t> </a:t>
            </a:r>
            <a:endParaRPr lang="en-US" altLang="zh-CN" dirty="0">
              <a:solidFill>
                <a:srgbClr val="777777"/>
              </a:solidFill>
            </a:endParaRPr>
          </a:p>
        </p:txBody>
      </p:sp>
      <p:sp>
        <p:nvSpPr>
          <p:cNvPr id="5" name="内容占位符 2">
            <a:extLst>
              <a:ext uri="{FF2B5EF4-FFF2-40B4-BE49-F238E27FC236}">
                <a16:creationId xmlns:a16="http://schemas.microsoft.com/office/drawing/2014/main" id="{1B812A0C-FECC-4ADA-9B7F-8605CCBCF26A}"/>
              </a:ext>
            </a:extLst>
          </p:cNvPr>
          <p:cNvSpPr txBox="1">
            <a:spLocks/>
          </p:cNvSpPr>
          <p:nvPr/>
        </p:nvSpPr>
        <p:spPr bwMode="auto">
          <a:xfrm>
            <a:off x="779706" y="1370161"/>
            <a:ext cx="10730123" cy="868850"/>
          </a:xfrm>
          <a:prstGeom prst="rect">
            <a:avLst/>
          </a:prstGeom>
          <a:noFill/>
          <a:ln w="9525">
            <a:noFill/>
            <a:miter lim="800000"/>
            <a:headEnd/>
            <a:tailEnd/>
          </a:ln>
        </p:spPr>
        <p:txBody>
          <a:bodyPr vert="horz" wrap="square" lIns="92058" tIns="46029" rIns="92058" bIns="46029" numCol="1" anchor="t" anchorCtr="0" compatLnSpc="1">
            <a:prstTxWarp prst="textNoShape">
              <a:avLst/>
            </a:prstTxWarp>
          </a:bodyPr>
          <a:lstStyle>
            <a:lvl1pPr marL="168264" indent="-168264" algn="l" rtl="0" eaLnBrk="0" fontAlgn="base" hangingPunct="0">
              <a:spcBef>
                <a:spcPct val="20000"/>
              </a:spcBef>
              <a:spcAft>
                <a:spcPct val="0"/>
              </a:spcAft>
              <a:buClr>
                <a:schemeClr val="tx2"/>
              </a:buClr>
              <a:buFont typeface="Wingdings" pitchFamily="2" charset="2"/>
              <a:buChar char="§"/>
              <a:defRPr sz="1500">
                <a:solidFill>
                  <a:schemeClr val="tx1"/>
                </a:solidFill>
                <a:latin typeface="+mn-lt"/>
                <a:ea typeface="+mn-ea"/>
                <a:cs typeface="+mn-cs"/>
              </a:defRPr>
            </a:lvl1pPr>
            <a:lvl2pPr marL="628610" indent="-171439" algn="l" rtl="0" eaLnBrk="0" fontAlgn="base" hangingPunct="0">
              <a:spcBef>
                <a:spcPct val="20000"/>
              </a:spcBef>
              <a:spcAft>
                <a:spcPct val="0"/>
              </a:spcAft>
              <a:buClr>
                <a:schemeClr val="tx1"/>
              </a:buClr>
              <a:buFont typeface="Arial" charset="0"/>
              <a:buChar char="–"/>
              <a:defRPr sz="1400">
                <a:solidFill>
                  <a:schemeClr val="tx1"/>
                </a:solidFill>
                <a:latin typeface="+mn-lt"/>
                <a:cs typeface="+mn-cs"/>
              </a:defRPr>
            </a:lvl2pPr>
            <a:lvl3pPr marL="1085781" indent="-171439" algn="l" rtl="0" eaLnBrk="0" fontAlgn="base" hangingPunct="0">
              <a:spcBef>
                <a:spcPct val="20000"/>
              </a:spcBef>
              <a:spcAft>
                <a:spcPct val="0"/>
              </a:spcAft>
              <a:buClr>
                <a:schemeClr val="tx2"/>
              </a:buClr>
              <a:buFont typeface="Wingdings" pitchFamily="2" charset="2"/>
              <a:buChar char="§"/>
              <a:defRPr sz="1200">
                <a:solidFill>
                  <a:schemeClr val="tx1"/>
                </a:solidFill>
                <a:latin typeface="+mn-lt"/>
                <a:cs typeface="+mn-cs"/>
              </a:defRPr>
            </a:lvl3pPr>
            <a:lvl4pPr marL="1542951" indent="-171439" algn="l" rtl="0" eaLnBrk="0" fontAlgn="base" hangingPunct="0">
              <a:spcBef>
                <a:spcPct val="20000"/>
              </a:spcBef>
              <a:spcAft>
                <a:spcPct val="0"/>
              </a:spcAft>
              <a:buClr>
                <a:schemeClr val="tx1"/>
              </a:buClr>
              <a:buFont typeface="Arial" charset="0"/>
              <a:buChar char="–"/>
              <a:defRPr sz="1200">
                <a:solidFill>
                  <a:schemeClr val="tx1"/>
                </a:solidFill>
                <a:latin typeface="+mn-lt"/>
                <a:cs typeface="+mn-cs"/>
              </a:defRPr>
            </a:lvl4pPr>
            <a:lvl5pPr marL="2000122" indent="-171439" algn="l" rtl="0" eaLnBrk="0" fontAlgn="base" hangingPunct="0">
              <a:spcBef>
                <a:spcPct val="20000"/>
              </a:spcBef>
              <a:spcAft>
                <a:spcPct val="0"/>
              </a:spcAft>
              <a:buClr>
                <a:schemeClr val="tx2"/>
              </a:buClr>
              <a:buFont typeface="Wingdings" pitchFamily="2" charset="2"/>
              <a:buChar char="§"/>
              <a:defRPr sz="1200">
                <a:solidFill>
                  <a:schemeClr val="tx1"/>
                </a:solidFill>
                <a:latin typeface="+mn-lt"/>
                <a:cs typeface="+mn-cs"/>
              </a:defRPr>
            </a:lvl5pPr>
            <a:lvl6pPr marL="2457293" indent="-171439" algn="l" rtl="0" fontAlgn="base">
              <a:spcBef>
                <a:spcPct val="20000"/>
              </a:spcBef>
              <a:spcAft>
                <a:spcPct val="0"/>
              </a:spcAft>
              <a:buClr>
                <a:schemeClr val="tx2"/>
              </a:buClr>
              <a:buFont typeface="Wingdings" pitchFamily="2" charset="2"/>
              <a:buChar char="§"/>
              <a:defRPr sz="1200">
                <a:solidFill>
                  <a:schemeClr val="tx1"/>
                </a:solidFill>
                <a:latin typeface="+mn-lt"/>
                <a:cs typeface="+mn-cs"/>
              </a:defRPr>
            </a:lvl6pPr>
            <a:lvl7pPr marL="2914463" indent="-171439" algn="l" rtl="0" fontAlgn="base">
              <a:spcBef>
                <a:spcPct val="20000"/>
              </a:spcBef>
              <a:spcAft>
                <a:spcPct val="0"/>
              </a:spcAft>
              <a:buClr>
                <a:schemeClr val="tx2"/>
              </a:buClr>
              <a:buFont typeface="Wingdings" pitchFamily="2" charset="2"/>
              <a:buChar char="§"/>
              <a:defRPr sz="1200">
                <a:solidFill>
                  <a:schemeClr val="tx1"/>
                </a:solidFill>
                <a:latin typeface="+mn-lt"/>
                <a:cs typeface="+mn-cs"/>
              </a:defRPr>
            </a:lvl7pPr>
            <a:lvl8pPr marL="3371634" indent="-171439" algn="l" rtl="0" fontAlgn="base">
              <a:spcBef>
                <a:spcPct val="20000"/>
              </a:spcBef>
              <a:spcAft>
                <a:spcPct val="0"/>
              </a:spcAft>
              <a:buClr>
                <a:schemeClr val="tx2"/>
              </a:buClr>
              <a:buFont typeface="Wingdings" pitchFamily="2" charset="2"/>
              <a:buChar char="§"/>
              <a:defRPr sz="1200">
                <a:solidFill>
                  <a:schemeClr val="tx1"/>
                </a:solidFill>
                <a:latin typeface="+mn-lt"/>
                <a:cs typeface="+mn-cs"/>
              </a:defRPr>
            </a:lvl8pPr>
            <a:lvl9pPr marL="3828805" indent="-171439" algn="l" rtl="0" fontAlgn="base">
              <a:spcBef>
                <a:spcPct val="20000"/>
              </a:spcBef>
              <a:spcAft>
                <a:spcPct val="0"/>
              </a:spcAft>
              <a:buClr>
                <a:schemeClr val="tx2"/>
              </a:buClr>
              <a:buFont typeface="Wingdings" pitchFamily="2" charset="2"/>
              <a:buChar char="§"/>
              <a:defRPr sz="1200">
                <a:solidFill>
                  <a:schemeClr val="tx1"/>
                </a:solidFill>
                <a:latin typeface="+mn-lt"/>
                <a:cs typeface="+mn-cs"/>
              </a:defRPr>
            </a:lvl9pPr>
          </a:lstStyle>
          <a:p>
            <a:pPr marL="0" indent="0">
              <a:buFont typeface="Wingdings" pitchFamily="2" charset="2"/>
              <a:buNone/>
            </a:pPr>
            <a:r>
              <a:rPr lang="zh-CN" altLang="en-US" b="0" kern="0" dirty="0"/>
              <a:t>基于功能模块，业务流程组织和管理测试用例脚本；可以理解为测试脚本（自动化测试用例）是对手工测试用力的翻译。</a:t>
            </a:r>
            <a:endParaRPr lang="en-US" altLang="zh-CN" b="0" kern="0" dirty="0"/>
          </a:p>
          <a:p>
            <a:pPr marL="0" indent="0">
              <a:buFont typeface="Wingdings" pitchFamily="2" charset="2"/>
              <a:buNone/>
            </a:pPr>
            <a:r>
              <a:rPr lang="zh-CN" altLang="en-US" b="0" kern="0" dirty="0"/>
              <a:t>将主要的测试步骤，活动，检查点抽象为关键字，测试数据实例化为参数列表。覆盖某个功能，某个测试计划的脚本可以整理为一个测试集；我们使用 </a:t>
            </a:r>
            <a:r>
              <a:rPr lang="en-US" altLang="zh-CN" kern="0" dirty="0" err="1"/>
              <a:t>tid</a:t>
            </a:r>
            <a:r>
              <a:rPr lang="en-US" altLang="zh-CN" kern="0" dirty="0"/>
              <a:t> </a:t>
            </a:r>
            <a:r>
              <a:rPr lang="zh-CN" altLang="en-US" b="0" kern="0" dirty="0"/>
              <a:t>和</a:t>
            </a:r>
            <a:r>
              <a:rPr lang="zh-CN" altLang="en-US" kern="0" dirty="0"/>
              <a:t>命名规则 </a:t>
            </a:r>
            <a:r>
              <a:rPr lang="zh-CN" altLang="en-US" b="0" kern="0" dirty="0"/>
              <a:t>实现测试用例管理</a:t>
            </a:r>
          </a:p>
        </p:txBody>
      </p:sp>
      <p:pic>
        <p:nvPicPr>
          <p:cNvPr id="9" name="图片 8">
            <a:extLst>
              <a:ext uri="{FF2B5EF4-FFF2-40B4-BE49-F238E27FC236}">
                <a16:creationId xmlns:a16="http://schemas.microsoft.com/office/drawing/2014/main" id="{EEE27DFA-8D18-4419-91DB-ECE8DBDAE178}"/>
              </a:ext>
            </a:extLst>
          </p:cNvPr>
          <p:cNvPicPr>
            <a:picLocks noChangeAspect="1"/>
          </p:cNvPicPr>
          <p:nvPr/>
        </p:nvPicPr>
        <p:blipFill>
          <a:blip r:embed="rId2"/>
          <a:stretch>
            <a:fillRect/>
          </a:stretch>
        </p:blipFill>
        <p:spPr>
          <a:xfrm>
            <a:off x="1417668" y="2239012"/>
            <a:ext cx="9713628" cy="4598348"/>
          </a:xfrm>
          <a:prstGeom prst="rect">
            <a:avLst/>
          </a:prstGeom>
        </p:spPr>
      </p:pic>
    </p:spTree>
    <p:extLst>
      <p:ext uri="{BB962C8B-B14F-4D97-AF65-F5344CB8AC3E}">
        <p14:creationId xmlns:p14="http://schemas.microsoft.com/office/powerpoint/2010/main" val="145408308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p:txBody>
          <a:bodyPr/>
          <a:lstStyle/>
          <a:p>
            <a:pPr>
              <a:defRPr/>
            </a:pPr>
            <a:r>
              <a:rPr lang="zh-CN" altLang="en-US">
                <a:solidFill>
                  <a:srgbClr val="777777"/>
                </a:solidFill>
              </a:rPr>
              <a:t> </a:t>
            </a:r>
            <a:fld id="{91E94C5F-FFDE-4FE9-B93A-CE1327B92135}" type="slidenum">
              <a:rPr lang="zh-CN" altLang="en-US" smtClean="0">
                <a:solidFill>
                  <a:srgbClr val="777777"/>
                </a:solidFill>
              </a:rPr>
              <a:pPr>
                <a:defRPr/>
              </a:pPr>
              <a:t>58</a:t>
            </a:fld>
            <a:r>
              <a:rPr lang="en-US" altLang="zh-CN">
                <a:solidFill>
                  <a:srgbClr val="777777"/>
                </a:solidFill>
              </a:rPr>
              <a:t> </a:t>
            </a:r>
            <a:endParaRPr lang="en-US" altLang="zh-CN" dirty="0">
              <a:solidFill>
                <a:srgbClr val="777777"/>
              </a:solidFill>
            </a:endParaRPr>
          </a:p>
        </p:txBody>
      </p:sp>
      <p:sp>
        <p:nvSpPr>
          <p:cNvPr id="5" name="标题 1">
            <a:extLst>
              <a:ext uri="{FF2B5EF4-FFF2-40B4-BE49-F238E27FC236}">
                <a16:creationId xmlns:a16="http://schemas.microsoft.com/office/drawing/2014/main" id="{563F6CB6-B899-4D9C-ABD2-142BDC7B94B1}"/>
              </a:ext>
            </a:extLst>
          </p:cNvPr>
          <p:cNvSpPr>
            <a:spLocks noGrp="1"/>
          </p:cNvSpPr>
          <p:nvPr>
            <p:ph type="title"/>
          </p:nvPr>
        </p:nvSpPr>
        <p:spPr>
          <a:xfrm>
            <a:off x="711200" y="760301"/>
            <a:ext cx="9627372" cy="581160"/>
          </a:xfrm>
        </p:spPr>
        <p:txBody>
          <a:bodyPr/>
          <a:lstStyle/>
          <a:p>
            <a:r>
              <a:rPr lang="zh-CN" altLang="en-US" sz="2400" dirty="0"/>
              <a:t>测试用例命名方法</a:t>
            </a:r>
            <a:endParaRPr lang="zh-CN" altLang="en-US" sz="2400" dirty="0">
              <a:solidFill>
                <a:schemeClr val="tx1">
                  <a:lumMod val="95000"/>
                  <a:lumOff val="5000"/>
                </a:schemeClr>
              </a:solidFill>
              <a:latin typeface="微软雅黑" panose="020B0503020204020204" pitchFamily="34" charset="-122"/>
              <a:ea typeface="微软雅黑" panose="020B0503020204020204" pitchFamily="34" charset="-122"/>
            </a:endParaRPr>
          </a:p>
        </p:txBody>
      </p:sp>
      <p:pic>
        <p:nvPicPr>
          <p:cNvPr id="8" name="图片 7">
            <a:extLst>
              <a:ext uri="{FF2B5EF4-FFF2-40B4-BE49-F238E27FC236}">
                <a16:creationId xmlns:a16="http://schemas.microsoft.com/office/drawing/2014/main" id="{B19DAEB4-957C-4C20-909C-EDDADCD12B6C}"/>
              </a:ext>
            </a:extLst>
          </p:cNvPr>
          <p:cNvPicPr>
            <a:picLocks noChangeAspect="1"/>
          </p:cNvPicPr>
          <p:nvPr/>
        </p:nvPicPr>
        <p:blipFill>
          <a:blip r:embed="rId2"/>
          <a:stretch>
            <a:fillRect/>
          </a:stretch>
        </p:blipFill>
        <p:spPr>
          <a:xfrm>
            <a:off x="1329954" y="1499258"/>
            <a:ext cx="9530503" cy="4958003"/>
          </a:xfrm>
          <a:prstGeom prst="rect">
            <a:avLst/>
          </a:prstGeom>
        </p:spPr>
      </p:pic>
    </p:spTree>
    <p:extLst>
      <p:ext uri="{BB962C8B-B14F-4D97-AF65-F5344CB8AC3E}">
        <p14:creationId xmlns:p14="http://schemas.microsoft.com/office/powerpoint/2010/main" val="264813462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416579-9BB9-491D-95C6-7DAD260E7508}"/>
              </a:ext>
            </a:extLst>
          </p:cNvPr>
          <p:cNvSpPr>
            <a:spLocks noGrp="1"/>
          </p:cNvSpPr>
          <p:nvPr>
            <p:ph type="title"/>
          </p:nvPr>
        </p:nvSpPr>
        <p:spPr/>
        <p:txBody>
          <a:bodyPr/>
          <a:lstStyle/>
          <a:p>
            <a:r>
              <a:rPr lang="en-US" altLang="zh-CN" dirty="0" err="1"/>
              <a:t>Tid</a:t>
            </a:r>
            <a:r>
              <a:rPr lang="en-US" altLang="zh-CN" dirty="0"/>
              <a:t> </a:t>
            </a:r>
            <a:r>
              <a:rPr lang="zh-CN" altLang="en-US" dirty="0"/>
              <a:t>规则</a:t>
            </a:r>
          </a:p>
        </p:txBody>
      </p:sp>
      <p:sp>
        <p:nvSpPr>
          <p:cNvPr id="4" name="灯片编号占位符 3">
            <a:extLst>
              <a:ext uri="{FF2B5EF4-FFF2-40B4-BE49-F238E27FC236}">
                <a16:creationId xmlns:a16="http://schemas.microsoft.com/office/drawing/2014/main" id="{FED712EC-7BC5-4B7E-BA83-E2A073CBE831}"/>
              </a:ext>
            </a:extLst>
          </p:cNvPr>
          <p:cNvSpPr>
            <a:spLocks noGrp="1"/>
          </p:cNvSpPr>
          <p:nvPr>
            <p:ph type="sldNum" sz="quarter" idx="10"/>
          </p:nvPr>
        </p:nvSpPr>
        <p:spPr/>
        <p:txBody>
          <a:bodyPr/>
          <a:lstStyle/>
          <a:p>
            <a:pPr>
              <a:defRPr/>
            </a:pPr>
            <a:r>
              <a:rPr lang="zh-CN" altLang="en-US">
                <a:solidFill>
                  <a:srgbClr val="777777"/>
                </a:solidFill>
              </a:rPr>
              <a:t> </a:t>
            </a:r>
            <a:fld id="{91E94C5F-FFDE-4FE9-B93A-CE1327B92135}" type="slidenum">
              <a:rPr lang="zh-CN" altLang="en-US" smtClean="0">
                <a:solidFill>
                  <a:srgbClr val="777777"/>
                </a:solidFill>
              </a:rPr>
              <a:pPr>
                <a:defRPr/>
              </a:pPr>
              <a:t>59</a:t>
            </a:fld>
            <a:r>
              <a:rPr lang="en-US" altLang="zh-CN">
                <a:solidFill>
                  <a:srgbClr val="777777"/>
                </a:solidFill>
              </a:rPr>
              <a:t> </a:t>
            </a:r>
            <a:endParaRPr lang="en-US" altLang="zh-CN" dirty="0">
              <a:solidFill>
                <a:srgbClr val="777777"/>
              </a:solidFill>
            </a:endParaRPr>
          </a:p>
        </p:txBody>
      </p:sp>
      <p:pic>
        <p:nvPicPr>
          <p:cNvPr id="5" name="图片 4">
            <a:extLst>
              <a:ext uri="{FF2B5EF4-FFF2-40B4-BE49-F238E27FC236}">
                <a16:creationId xmlns:a16="http://schemas.microsoft.com/office/drawing/2014/main" id="{CC3A25F5-535F-4C32-9BFE-C01EEF6BEFB2}"/>
              </a:ext>
            </a:extLst>
          </p:cNvPr>
          <p:cNvPicPr>
            <a:picLocks noChangeAspect="1"/>
          </p:cNvPicPr>
          <p:nvPr/>
        </p:nvPicPr>
        <p:blipFill>
          <a:blip r:embed="rId2"/>
          <a:stretch>
            <a:fillRect/>
          </a:stretch>
        </p:blipFill>
        <p:spPr>
          <a:xfrm>
            <a:off x="778797" y="1651667"/>
            <a:ext cx="8410575" cy="4019550"/>
          </a:xfrm>
          <a:prstGeom prst="rect">
            <a:avLst/>
          </a:prstGeom>
        </p:spPr>
      </p:pic>
      <p:pic>
        <p:nvPicPr>
          <p:cNvPr id="6" name="图片 5">
            <a:extLst>
              <a:ext uri="{FF2B5EF4-FFF2-40B4-BE49-F238E27FC236}">
                <a16:creationId xmlns:a16="http://schemas.microsoft.com/office/drawing/2014/main" id="{7C5900B4-1F73-4D61-9DD9-57162A1FC77A}"/>
              </a:ext>
            </a:extLst>
          </p:cNvPr>
          <p:cNvPicPr>
            <a:picLocks noChangeAspect="1"/>
          </p:cNvPicPr>
          <p:nvPr/>
        </p:nvPicPr>
        <p:blipFill>
          <a:blip r:embed="rId3"/>
          <a:stretch>
            <a:fillRect/>
          </a:stretch>
        </p:blipFill>
        <p:spPr>
          <a:xfrm>
            <a:off x="8802592" y="1289162"/>
            <a:ext cx="3121184" cy="5123830"/>
          </a:xfrm>
          <a:prstGeom prst="rect">
            <a:avLst/>
          </a:prstGeom>
        </p:spPr>
      </p:pic>
    </p:spTree>
    <p:extLst>
      <p:ext uri="{BB962C8B-B14F-4D97-AF65-F5344CB8AC3E}">
        <p14:creationId xmlns:p14="http://schemas.microsoft.com/office/powerpoint/2010/main" val="36201860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E4EDD4BB-69D9-41CC-82FC-9985F0930E81}"/>
              </a:ext>
            </a:extLst>
          </p:cNvPr>
          <p:cNvSpPr>
            <a:spLocks noGrp="1"/>
          </p:cNvSpPr>
          <p:nvPr>
            <p:ph type="sldNum" sz="quarter" idx="10"/>
          </p:nvPr>
        </p:nvSpPr>
        <p:spPr/>
        <p:txBody>
          <a:bodyPr/>
          <a:lstStyle/>
          <a:p>
            <a:pPr>
              <a:defRPr/>
            </a:pPr>
            <a:r>
              <a:rPr lang="zh-CN" altLang="en-US">
                <a:solidFill>
                  <a:srgbClr val="777777"/>
                </a:solidFill>
              </a:rPr>
              <a:t> </a:t>
            </a:r>
            <a:fld id="{91E94C5F-FFDE-4FE9-B93A-CE1327B92135}" type="slidenum">
              <a:rPr lang="zh-CN" altLang="en-US" smtClean="0">
                <a:solidFill>
                  <a:srgbClr val="777777"/>
                </a:solidFill>
              </a:rPr>
              <a:pPr>
                <a:defRPr/>
              </a:pPr>
              <a:t>6</a:t>
            </a:fld>
            <a:r>
              <a:rPr lang="en-US" altLang="zh-CN">
                <a:solidFill>
                  <a:srgbClr val="777777"/>
                </a:solidFill>
              </a:rPr>
              <a:t> </a:t>
            </a:r>
            <a:endParaRPr lang="en-US" altLang="zh-CN" dirty="0">
              <a:solidFill>
                <a:srgbClr val="777777"/>
              </a:solidFill>
            </a:endParaRPr>
          </a:p>
        </p:txBody>
      </p:sp>
      <p:sp>
        <p:nvSpPr>
          <p:cNvPr id="6" name="标题 1">
            <a:extLst>
              <a:ext uri="{FF2B5EF4-FFF2-40B4-BE49-F238E27FC236}">
                <a16:creationId xmlns:a16="http://schemas.microsoft.com/office/drawing/2014/main" id="{FEE765A6-901D-44A4-A494-930DD4B7665B}"/>
              </a:ext>
            </a:extLst>
          </p:cNvPr>
          <p:cNvSpPr>
            <a:spLocks noGrp="1"/>
          </p:cNvSpPr>
          <p:nvPr>
            <p:ph type="title"/>
          </p:nvPr>
        </p:nvSpPr>
        <p:spPr>
          <a:xfrm>
            <a:off x="609600" y="652585"/>
            <a:ext cx="9627372" cy="581160"/>
          </a:xfrm>
        </p:spPr>
        <p:txBody>
          <a:bodyPr/>
          <a:lstStyle/>
          <a:p>
            <a:r>
              <a:rPr lang="zh-CN" altLang="en-US" dirty="0"/>
              <a:t>脚本执行流程</a:t>
            </a:r>
          </a:p>
        </p:txBody>
      </p:sp>
      <p:pic>
        <p:nvPicPr>
          <p:cNvPr id="7" name="图片 6">
            <a:extLst>
              <a:ext uri="{FF2B5EF4-FFF2-40B4-BE49-F238E27FC236}">
                <a16:creationId xmlns:a16="http://schemas.microsoft.com/office/drawing/2014/main" id="{ECDC2C4C-55DC-4502-A13B-763A2E7E5CDC}"/>
              </a:ext>
            </a:extLst>
          </p:cNvPr>
          <p:cNvPicPr>
            <a:picLocks noChangeAspect="1"/>
          </p:cNvPicPr>
          <p:nvPr/>
        </p:nvPicPr>
        <p:blipFill>
          <a:blip r:embed="rId2"/>
          <a:stretch>
            <a:fillRect/>
          </a:stretch>
        </p:blipFill>
        <p:spPr>
          <a:xfrm>
            <a:off x="1085088" y="1233745"/>
            <a:ext cx="10082784" cy="5508432"/>
          </a:xfrm>
          <a:prstGeom prst="rect">
            <a:avLst/>
          </a:prstGeom>
        </p:spPr>
      </p:pic>
      <p:pic>
        <p:nvPicPr>
          <p:cNvPr id="10" name="图形 9" descr="猫头鹰">
            <a:hlinkClick r:id="rId3"/>
            <a:extLst>
              <a:ext uri="{FF2B5EF4-FFF2-40B4-BE49-F238E27FC236}">
                <a16:creationId xmlns:a16="http://schemas.microsoft.com/office/drawing/2014/main" id="{898E63E4-6EBE-4210-BA8C-074F48D92C0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227582" y="5700658"/>
            <a:ext cx="914400" cy="914400"/>
          </a:xfrm>
          <a:prstGeom prst="rect">
            <a:avLst/>
          </a:prstGeom>
        </p:spPr>
      </p:pic>
    </p:spTree>
    <p:extLst>
      <p:ext uri="{BB962C8B-B14F-4D97-AF65-F5344CB8AC3E}">
        <p14:creationId xmlns:p14="http://schemas.microsoft.com/office/powerpoint/2010/main" val="363375314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p:txBody>
          <a:bodyPr/>
          <a:lstStyle/>
          <a:p>
            <a:pPr>
              <a:defRPr/>
            </a:pPr>
            <a:r>
              <a:rPr lang="zh-CN" altLang="en-US">
                <a:solidFill>
                  <a:srgbClr val="777777"/>
                </a:solidFill>
              </a:rPr>
              <a:t> </a:t>
            </a:r>
            <a:fld id="{91E94C5F-FFDE-4FE9-B93A-CE1327B92135}" type="slidenum">
              <a:rPr lang="zh-CN" altLang="en-US" smtClean="0">
                <a:solidFill>
                  <a:srgbClr val="777777"/>
                </a:solidFill>
              </a:rPr>
              <a:pPr>
                <a:defRPr/>
              </a:pPr>
              <a:t>60</a:t>
            </a:fld>
            <a:r>
              <a:rPr lang="en-US" altLang="zh-CN">
                <a:solidFill>
                  <a:srgbClr val="777777"/>
                </a:solidFill>
              </a:rPr>
              <a:t> </a:t>
            </a:r>
            <a:endParaRPr lang="en-US" altLang="zh-CN" dirty="0">
              <a:solidFill>
                <a:srgbClr val="777777"/>
              </a:solidFill>
            </a:endParaRPr>
          </a:p>
        </p:txBody>
      </p:sp>
      <p:sp>
        <p:nvSpPr>
          <p:cNvPr id="5" name="标题 1">
            <a:extLst>
              <a:ext uri="{FF2B5EF4-FFF2-40B4-BE49-F238E27FC236}">
                <a16:creationId xmlns:a16="http://schemas.microsoft.com/office/drawing/2014/main" id="{26AEB89F-89F3-436D-B5F7-218219A82DEF}"/>
              </a:ext>
            </a:extLst>
          </p:cNvPr>
          <p:cNvSpPr>
            <a:spLocks noGrp="1"/>
          </p:cNvSpPr>
          <p:nvPr>
            <p:ph type="title"/>
          </p:nvPr>
        </p:nvSpPr>
        <p:spPr>
          <a:xfrm>
            <a:off x="711200" y="760301"/>
            <a:ext cx="9627372" cy="581160"/>
          </a:xfrm>
        </p:spPr>
        <p:txBody>
          <a:bodyPr/>
          <a:lstStyle/>
          <a:p>
            <a:r>
              <a:rPr lang="en-US" altLang="zh-CN" sz="2400" dirty="0">
                <a:solidFill>
                  <a:schemeClr val="tx1">
                    <a:lumMod val="95000"/>
                    <a:lumOff val="5000"/>
                  </a:schemeClr>
                </a:solidFill>
                <a:latin typeface="微软雅黑" panose="020B0503020204020204" pitchFamily="34" charset="-122"/>
                <a:ea typeface="微软雅黑" panose="020B0503020204020204" pitchFamily="34" charset="-122"/>
              </a:rPr>
              <a:t>4</a:t>
            </a:r>
            <a:r>
              <a:rPr lang="zh-CN" altLang="en-US" sz="2400" dirty="0">
                <a:solidFill>
                  <a:schemeClr val="tx1">
                    <a:lumMod val="95000"/>
                    <a:lumOff val="5000"/>
                  </a:schemeClr>
                </a:solidFill>
                <a:latin typeface="微软雅黑" panose="020B0503020204020204" pitchFamily="34" charset="-122"/>
                <a:ea typeface="微软雅黑" panose="020B0503020204020204" pitchFamily="34" charset="-122"/>
              </a:rPr>
              <a:t>、</a:t>
            </a:r>
            <a:r>
              <a:rPr lang="zh-CN" altLang="en-US" sz="2400" dirty="0">
                <a:solidFill>
                  <a:schemeClr val="tx1">
                    <a:lumMod val="95000"/>
                    <a:lumOff val="5000"/>
                  </a:schemeClr>
                </a:solidFill>
              </a:rPr>
              <a:t>编写脚本</a:t>
            </a:r>
            <a:endParaRPr lang="zh-CN" altLang="en-US" sz="2400" dirty="0">
              <a:solidFill>
                <a:schemeClr val="tx1">
                  <a:lumMod val="95000"/>
                  <a:lumOff val="5000"/>
                </a:schemeClr>
              </a:solidFill>
              <a:latin typeface="微软雅黑" panose="020B0503020204020204" pitchFamily="34" charset="-122"/>
              <a:ea typeface="微软雅黑" panose="020B0503020204020204" pitchFamily="34" charset="-122"/>
            </a:endParaRPr>
          </a:p>
        </p:txBody>
      </p:sp>
      <p:pic>
        <p:nvPicPr>
          <p:cNvPr id="9" name="图片 8">
            <a:extLst>
              <a:ext uri="{FF2B5EF4-FFF2-40B4-BE49-F238E27FC236}">
                <a16:creationId xmlns:a16="http://schemas.microsoft.com/office/drawing/2014/main" id="{251F7F81-ABEC-4126-BC98-E09967315FCC}"/>
              </a:ext>
            </a:extLst>
          </p:cNvPr>
          <p:cNvPicPr>
            <a:picLocks noChangeAspect="1"/>
          </p:cNvPicPr>
          <p:nvPr/>
        </p:nvPicPr>
        <p:blipFill>
          <a:blip r:embed="rId2"/>
          <a:stretch>
            <a:fillRect/>
          </a:stretch>
        </p:blipFill>
        <p:spPr>
          <a:xfrm>
            <a:off x="235712" y="1536192"/>
            <a:ext cx="6991350" cy="5078866"/>
          </a:xfrm>
          <a:prstGeom prst="rect">
            <a:avLst/>
          </a:prstGeom>
        </p:spPr>
      </p:pic>
      <p:pic>
        <p:nvPicPr>
          <p:cNvPr id="8" name="图片 7">
            <a:extLst>
              <a:ext uri="{FF2B5EF4-FFF2-40B4-BE49-F238E27FC236}">
                <a16:creationId xmlns:a16="http://schemas.microsoft.com/office/drawing/2014/main" id="{6A64E0DE-1E94-45FF-9677-49997A0C4D09}"/>
              </a:ext>
            </a:extLst>
          </p:cNvPr>
          <p:cNvPicPr>
            <a:picLocks noChangeAspect="1"/>
          </p:cNvPicPr>
          <p:nvPr/>
        </p:nvPicPr>
        <p:blipFill>
          <a:blip r:embed="rId3"/>
          <a:stretch>
            <a:fillRect/>
          </a:stretch>
        </p:blipFill>
        <p:spPr>
          <a:xfrm>
            <a:off x="5524886" y="1328854"/>
            <a:ext cx="6772275" cy="5298810"/>
          </a:xfrm>
          <a:prstGeom prst="rect">
            <a:avLst/>
          </a:prstGeom>
        </p:spPr>
      </p:pic>
    </p:spTree>
    <p:extLst>
      <p:ext uri="{BB962C8B-B14F-4D97-AF65-F5344CB8AC3E}">
        <p14:creationId xmlns:p14="http://schemas.microsoft.com/office/powerpoint/2010/main" val="429207610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p:txBody>
          <a:bodyPr/>
          <a:lstStyle/>
          <a:p>
            <a:pPr>
              <a:defRPr/>
            </a:pPr>
            <a:r>
              <a:rPr lang="zh-CN" altLang="en-US">
                <a:solidFill>
                  <a:srgbClr val="777777"/>
                </a:solidFill>
              </a:rPr>
              <a:t> </a:t>
            </a:r>
            <a:fld id="{91E94C5F-FFDE-4FE9-B93A-CE1327B92135}" type="slidenum">
              <a:rPr lang="zh-CN" altLang="en-US" smtClean="0">
                <a:solidFill>
                  <a:srgbClr val="777777"/>
                </a:solidFill>
              </a:rPr>
              <a:pPr>
                <a:defRPr/>
              </a:pPr>
              <a:t>61</a:t>
            </a:fld>
            <a:r>
              <a:rPr lang="en-US" altLang="zh-CN">
                <a:solidFill>
                  <a:srgbClr val="777777"/>
                </a:solidFill>
              </a:rPr>
              <a:t> </a:t>
            </a:r>
            <a:endParaRPr lang="en-US" altLang="zh-CN" dirty="0">
              <a:solidFill>
                <a:srgbClr val="777777"/>
              </a:solidFill>
            </a:endParaRPr>
          </a:p>
        </p:txBody>
      </p:sp>
      <p:sp>
        <p:nvSpPr>
          <p:cNvPr id="5" name="标题 1">
            <a:extLst>
              <a:ext uri="{FF2B5EF4-FFF2-40B4-BE49-F238E27FC236}">
                <a16:creationId xmlns:a16="http://schemas.microsoft.com/office/drawing/2014/main" id="{964C268A-2036-4382-913F-2BBC62581191}"/>
              </a:ext>
            </a:extLst>
          </p:cNvPr>
          <p:cNvSpPr>
            <a:spLocks noGrp="1"/>
          </p:cNvSpPr>
          <p:nvPr>
            <p:ph type="title"/>
          </p:nvPr>
        </p:nvSpPr>
        <p:spPr>
          <a:xfrm>
            <a:off x="597058" y="674841"/>
            <a:ext cx="9627372" cy="581160"/>
          </a:xfrm>
        </p:spPr>
        <p:txBody>
          <a:bodyPr/>
          <a:lstStyle/>
          <a:p>
            <a:r>
              <a:rPr lang="en-US" altLang="zh-CN" sz="2400" dirty="0">
                <a:solidFill>
                  <a:schemeClr val="tx1">
                    <a:lumMod val="95000"/>
                    <a:lumOff val="5000"/>
                  </a:schemeClr>
                </a:solidFill>
                <a:latin typeface="微软雅黑" panose="020B0503020204020204" pitchFamily="34" charset="-122"/>
                <a:ea typeface="微软雅黑" panose="020B0503020204020204" pitchFamily="34" charset="-122"/>
              </a:rPr>
              <a:t>5</a:t>
            </a:r>
            <a:r>
              <a:rPr lang="zh-CN" altLang="en-US" sz="2400" dirty="0">
                <a:solidFill>
                  <a:schemeClr val="tx1">
                    <a:lumMod val="95000"/>
                    <a:lumOff val="5000"/>
                  </a:schemeClr>
                </a:solidFill>
                <a:latin typeface="微软雅黑" panose="020B0503020204020204" pitchFamily="34" charset="-122"/>
                <a:ea typeface="微软雅黑" panose="020B0503020204020204" pitchFamily="34" charset="-122"/>
              </a:rPr>
              <a:t>、</a:t>
            </a:r>
            <a:r>
              <a:rPr lang="zh-CN" altLang="en-US" sz="2400" dirty="0">
                <a:solidFill>
                  <a:schemeClr val="tx1">
                    <a:lumMod val="95000"/>
                    <a:lumOff val="5000"/>
                  </a:schemeClr>
                </a:solidFill>
              </a:rPr>
              <a:t>执行脚本</a:t>
            </a:r>
            <a:endParaRPr lang="zh-CN" altLang="en-US" sz="2400" dirty="0">
              <a:solidFill>
                <a:schemeClr val="tx1">
                  <a:lumMod val="95000"/>
                  <a:lumOff val="5000"/>
                </a:schemeClr>
              </a:solidFill>
              <a:latin typeface="微软雅黑" panose="020B0503020204020204" pitchFamily="34" charset="-122"/>
              <a:ea typeface="微软雅黑" panose="020B0503020204020204" pitchFamily="34" charset="-122"/>
            </a:endParaRPr>
          </a:p>
        </p:txBody>
      </p:sp>
      <p:pic>
        <p:nvPicPr>
          <p:cNvPr id="7" name="图片 6">
            <a:extLst>
              <a:ext uri="{FF2B5EF4-FFF2-40B4-BE49-F238E27FC236}">
                <a16:creationId xmlns:a16="http://schemas.microsoft.com/office/drawing/2014/main" id="{DE0962F0-F49F-421F-AA1E-12B8EFFDAD0B}"/>
              </a:ext>
            </a:extLst>
          </p:cNvPr>
          <p:cNvPicPr>
            <a:picLocks noChangeAspect="1"/>
          </p:cNvPicPr>
          <p:nvPr/>
        </p:nvPicPr>
        <p:blipFill>
          <a:blip r:embed="rId2"/>
          <a:stretch>
            <a:fillRect/>
          </a:stretch>
        </p:blipFill>
        <p:spPr>
          <a:xfrm>
            <a:off x="1157239" y="1422247"/>
            <a:ext cx="9875934" cy="4762500"/>
          </a:xfrm>
          <a:prstGeom prst="rect">
            <a:avLst/>
          </a:prstGeom>
        </p:spPr>
      </p:pic>
    </p:spTree>
    <p:extLst>
      <p:ext uri="{BB962C8B-B14F-4D97-AF65-F5344CB8AC3E}">
        <p14:creationId xmlns:p14="http://schemas.microsoft.com/office/powerpoint/2010/main" val="244866283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98564F-5333-4579-B726-25320610B40C}"/>
              </a:ext>
            </a:extLst>
          </p:cNvPr>
          <p:cNvSpPr>
            <a:spLocks noGrp="1"/>
          </p:cNvSpPr>
          <p:nvPr>
            <p:ph type="title"/>
          </p:nvPr>
        </p:nvSpPr>
        <p:spPr>
          <a:xfrm>
            <a:off x="672011" y="611022"/>
            <a:ext cx="7630741" cy="581160"/>
          </a:xfrm>
        </p:spPr>
        <p:txBody>
          <a:bodyPr/>
          <a:lstStyle/>
          <a:p>
            <a:r>
              <a:rPr lang="en-US" altLang="zh-CN" dirty="0">
                <a:solidFill>
                  <a:schemeClr val="tx1">
                    <a:lumMod val="95000"/>
                    <a:lumOff val="5000"/>
                  </a:schemeClr>
                </a:solidFill>
                <a:latin typeface="微软雅黑" panose="020B0503020204020204" pitchFamily="34" charset="-122"/>
                <a:ea typeface="微软雅黑" panose="020B0503020204020204" pitchFamily="34" charset="-122"/>
              </a:rPr>
              <a:t>6</a:t>
            </a:r>
            <a:r>
              <a:rPr lang="zh-CN" altLang="en-US" dirty="0">
                <a:solidFill>
                  <a:schemeClr val="tx1">
                    <a:lumMod val="95000"/>
                    <a:lumOff val="5000"/>
                  </a:schemeClr>
                </a:solidFill>
                <a:latin typeface="微软雅黑" panose="020B0503020204020204" pitchFamily="34" charset="-122"/>
                <a:ea typeface="微软雅黑" panose="020B0503020204020204" pitchFamily="34" charset="-122"/>
              </a:rPr>
              <a:t>、</a:t>
            </a:r>
            <a:r>
              <a:rPr lang="zh-CN" altLang="en-US" dirty="0">
                <a:solidFill>
                  <a:schemeClr val="tx1">
                    <a:lumMod val="95000"/>
                    <a:lumOff val="5000"/>
                  </a:schemeClr>
                </a:solidFill>
              </a:rPr>
              <a:t>解读报告</a:t>
            </a:r>
          </a:p>
        </p:txBody>
      </p:sp>
      <p:sp>
        <p:nvSpPr>
          <p:cNvPr id="4" name="灯片编号占位符 3">
            <a:extLst>
              <a:ext uri="{FF2B5EF4-FFF2-40B4-BE49-F238E27FC236}">
                <a16:creationId xmlns:a16="http://schemas.microsoft.com/office/drawing/2014/main" id="{C2C31ABE-4B63-4259-932E-3EA7EB54AB10}"/>
              </a:ext>
            </a:extLst>
          </p:cNvPr>
          <p:cNvSpPr>
            <a:spLocks noGrp="1"/>
          </p:cNvSpPr>
          <p:nvPr>
            <p:ph type="sldNum" sz="quarter" idx="10"/>
          </p:nvPr>
        </p:nvSpPr>
        <p:spPr/>
        <p:txBody>
          <a:bodyPr/>
          <a:lstStyle/>
          <a:p>
            <a:pPr>
              <a:defRPr/>
            </a:pPr>
            <a:r>
              <a:rPr lang="zh-CN" altLang="en-US">
                <a:solidFill>
                  <a:srgbClr val="777777"/>
                </a:solidFill>
              </a:rPr>
              <a:t> </a:t>
            </a:r>
            <a:fld id="{91E94C5F-FFDE-4FE9-B93A-CE1327B92135}" type="slidenum">
              <a:rPr lang="zh-CN" altLang="en-US" smtClean="0">
                <a:solidFill>
                  <a:srgbClr val="777777"/>
                </a:solidFill>
              </a:rPr>
              <a:pPr>
                <a:defRPr/>
              </a:pPr>
              <a:t>62</a:t>
            </a:fld>
            <a:r>
              <a:rPr lang="en-US" altLang="zh-CN">
                <a:solidFill>
                  <a:srgbClr val="777777"/>
                </a:solidFill>
              </a:rPr>
              <a:t> </a:t>
            </a:r>
            <a:endParaRPr lang="en-US" altLang="zh-CN" dirty="0">
              <a:solidFill>
                <a:srgbClr val="777777"/>
              </a:solidFill>
            </a:endParaRPr>
          </a:p>
        </p:txBody>
      </p:sp>
      <p:pic>
        <p:nvPicPr>
          <p:cNvPr id="5" name="图片 4">
            <a:extLst>
              <a:ext uri="{FF2B5EF4-FFF2-40B4-BE49-F238E27FC236}">
                <a16:creationId xmlns:a16="http://schemas.microsoft.com/office/drawing/2014/main" id="{A632B9BF-3C4E-4A87-8272-C57E6EB547FF}"/>
              </a:ext>
            </a:extLst>
          </p:cNvPr>
          <p:cNvPicPr>
            <a:picLocks noChangeAspect="1"/>
          </p:cNvPicPr>
          <p:nvPr/>
        </p:nvPicPr>
        <p:blipFill>
          <a:blip r:embed="rId2"/>
          <a:stretch>
            <a:fillRect/>
          </a:stretch>
        </p:blipFill>
        <p:spPr>
          <a:xfrm>
            <a:off x="877406" y="1297439"/>
            <a:ext cx="10302658" cy="5317619"/>
          </a:xfrm>
          <a:prstGeom prst="rect">
            <a:avLst/>
          </a:prstGeom>
        </p:spPr>
      </p:pic>
    </p:spTree>
    <p:extLst>
      <p:ext uri="{BB962C8B-B14F-4D97-AF65-F5344CB8AC3E}">
        <p14:creationId xmlns:p14="http://schemas.microsoft.com/office/powerpoint/2010/main" val="136085407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zh-CN" altLang="en-US" sz="2800" dirty="0">
                <a:latin typeface="黑体" panose="02010609060101010101" pitchFamily="49" charset="-122"/>
                <a:ea typeface="黑体" panose="02010609060101010101" pitchFamily="49" charset="-122"/>
              </a:rPr>
              <a:t>展望</a:t>
            </a:r>
            <a:endParaRPr lang="en-US" altLang="zh-CN" sz="2800" dirty="0">
              <a:latin typeface="黑体" panose="02010609060101010101" pitchFamily="49" charset="-122"/>
              <a:ea typeface="黑体" panose="02010609060101010101" pitchFamily="49" charset="-122"/>
            </a:endParaRPr>
          </a:p>
          <a:p>
            <a:pPr lvl="1"/>
            <a:r>
              <a:rPr lang="zh-CN" altLang="en-US" sz="2700" dirty="0">
                <a:latin typeface="黑体" panose="02010609060101010101" pitchFamily="49" charset="-122"/>
                <a:ea typeface="黑体" panose="02010609060101010101" pitchFamily="49" charset="-122"/>
              </a:rPr>
              <a:t>自动化回归测试</a:t>
            </a:r>
          </a:p>
          <a:p>
            <a:pPr lvl="1"/>
            <a:r>
              <a:rPr lang="zh-CN" altLang="en-US" sz="2700" dirty="0">
                <a:latin typeface="黑体" panose="02010609060101010101" pitchFamily="49" charset="-122"/>
                <a:ea typeface="黑体" panose="02010609060101010101" pitchFamily="49" charset="-122"/>
              </a:rPr>
              <a:t>全流程自动化和持续集成</a:t>
            </a:r>
            <a:endParaRPr lang="en-US" altLang="zh-CN" sz="2700" dirty="0">
              <a:latin typeface="黑体" panose="02010609060101010101" pitchFamily="49" charset="-122"/>
              <a:ea typeface="黑体" panose="02010609060101010101" pitchFamily="49" charset="-122"/>
            </a:endParaRPr>
          </a:p>
          <a:p>
            <a:pPr lvl="1"/>
            <a:r>
              <a:rPr lang="zh-CN" altLang="en-US" sz="2700" dirty="0">
                <a:latin typeface="黑体" panose="02010609060101010101" pitchFamily="49" charset="-122"/>
                <a:ea typeface="黑体" panose="02010609060101010101" pitchFamily="49" charset="-122"/>
              </a:rPr>
              <a:t>自动化平台建设</a:t>
            </a:r>
            <a:endParaRPr lang="en-US" altLang="zh-CN" sz="2700" dirty="0">
              <a:latin typeface="黑体" panose="02010609060101010101" pitchFamily="49" charset="-122"/>
              <a:ea typeface="黑体" panose="02010609060101010101" pitchFamily="49" charset="-122"/>
            </a:endParaRPr>
          </a:p>
          <a:p>
            <a:r>
              <a:rPr lang="zh-CN" altLang="en-US" sz="2800" dirty="0">
                <a:latin typeface="黑体" panose="02010609060101010101" pitchFamily="49" charset="-122"/>
                <a:ea typeface="黑体" panose="02010609060101010101" pitchFamily="49" charset="-122"/>
              </a:rPr>
              <a:t>建议</a:t>
            </a:r>
            <a:endParaRPr lang="en-US" altLang="zh-CN" sz="2800" dirty="0">
              <a:latin typeface="黑体" panose="02010609060101010101" pitchFamily="49" charset="-122"/>
              <a:ea typeface="黑体" panose="02010609060101010101" pitchFamily="49" charset="-122"/>
            </a:endParaRPr>
          </a:p>
          <a:p>
            <a:pPr>
              <a:buFont typeface="Wingdings" panose="05000000000000000000" pitchFamily="2" charset="2"/>
              <a:buChar char="Ø"/>
            </a:pPr>
            <a:endParaRPr lang="en-US" altLang="zh-CN" b="1" dirty="0"/>
          </a:p>
          <a:p>
            <a:pPr>
              <a:buFont typeface="Wingdings" panose="05000000000000000000" pitchFamily="2" charset="2"/>
              <a:buChar char="Ø"/>
            </a:pPr>
            <a:endParaRPr lang="en-US" altLang="zh-CN" b="1" dirty="0"/>
          </a:p>
          <a:p>
            <a:endParaRPr lang="en-US" altLang="zh-CN" b="1" dirty="0"/>
          </a:p>
        </p:txBody>
      </p:sp>
      <p:sp>
        <p:nvSpPr>
          <p:cNvPr id="4" name="灯片编号占位符 3"/>
          <p:cNvSpPr>
            <a:spLocks noGrp="1"/>
          </p:cNvSpPr>
          <p:nvPr>
            <p:ph type="sldNum" sz="quarter" idx="10"/>
          </p:nvPr>
        </p:nvSpPr>
        <p:spPr/>
        <p:txBody>
          <a:bodyPr/>
          <a:lstStyle/>
          <a:p>
            <a:pPr>
              <a:defRPr/>
            </a:pPr>
            <a:r>
              <a:rPr lang="zh-CN" altLang="en-US">
                <a:solidFill>
                  <a:srgbClr val="777777"/>
                </a:solidFill>
              </a:rPr>
              <a:t> </a:t>
            </a:r>
            <a:fld id="{91E94C5F-FFDE-4FE9-B93A-CE1327B92135}" type="slidenum">
              <a:rPr lang="zh-CN" altLang="en-US" smtClean="0">
                <a:solidFill>
                  <a:srgbClr val="777777"/>
                </a:solidFill>
              </a:rPr>
              <a:pPr>
                <a:defRPr/>
              </a:pPr>
              <a:t>63</a:t>
            </a:fld>
            <a:r>
              <a:rPr lang="en-US" altLang="zh-CN">
                <a:solidFill>
                  <a:srgbClr val="777777"/>
                </a:solidFill>
              </a:rPr>
              <a:t> </a:t>
            </a:r>
            <a:endParaRPr lang="en-US" altLang="zh-CN" dirty="0">
              <a:solidFill>
                <a:srgbClr val="777777"/>
              </a:solidFill>
            </a:endParaRPr>
          </a:p>
        </p:txBody>
      </p:sp>
      <p:sp>
        <p:nvSpPr>
          <p:cNvPr id="5" name="标题 1">
            <a:extLst>
              <a:ext uri="{FF2B5EF4-FFF2-40B4-BE49-F238E27FC236}">
                <a16:creationId xmlns:a16="http://schemas.microsoft.com/office/drawing/2014/main" id="{C764FD22-BF37-4B33-82E2-8D748FC601E7}"/>
              </a:ext>
            </a:extLst>
          </p:cNvPr>
          <p:cNvSpPr>
            <a:spLocks noGrp="1"/>
          </p:cNvSpPr>
          <p:nvPr>
            <p:ph type="title"/>
          </p:nvPr>
        </p:nvSpPr>
        <p:spPr>
          <a:xfrm>
            <a:off x="633634" y="674841"/>
            <a:ext cx="9627372" cy="581160"/>
          </a:xfrm>
        </p:spPr>
        <p:txBody>
          <a:bodyPr/>
          <a:lstStyle/>
          <a:p>
            <a:r>
              <a:rPr lang="zh-CN" altLang="en-US" sz="2400" dirty="0">
                <a:solidFill>
                  <a:schemeClr val="tx1">
                    <a:lumMod val="95000"/>
                    <a:lumOff val="5000"/>
                  </a:schemeClr>
                </a:solidFill>
                <a:latin typeface="微软雅黑" panose="020B0503020204020204" pitchFamily="34" charset="-122"/>
                <a:ea typeface="微软雅黑" panose="020B0503020204020204" pitchFamily="34" charset="-122"/>
              </a:rPr>
              <a:t>展望与建议</a:t>
            </a:r>
          </a:p>
        </p:txBody>
      </p:sp>
    </p:spTree>
    <p:extLst>
      <p:ext uri="{BB962C8B-B14F-4D97-AF65-F5344CB8AC3E}">
        <p14:creationId xmlns:p14="http://schemas.microsoft.com/office/powerpoint/2010/main" val="377189832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5"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chemeClr val="tx1"/>
                </a:solidFill>
                <a:latin typeface="Arial" charset="0"/>
                <a:ea typeface="宋体" charset="-122"/>
              </a:defRPr>
            </a:lvl1pPr>
            <a:lvl2pPr marL="742902" indent="-285732" eaLnBrk="0" hangingPunct="0">
              <a:defRPr sz="2400" b="1">
                <a:solidFill>
                  <a:schemeClr val="tx1"/>
                </a:solidFill>
                <a:latin typeface="Arial" charset="0"/>
                <a:ea typeface="宋体" charset="-122"/>
              </a:defRPr>
            </a:lvl2pPr>
            <a:lvl3pPr marL="1142927" indent="-228585" eaLnBrk="0" hangingPunct="0">
              <a:defRPr sz="2400" b="1">
                <a:solidFill>
                  <a:schemeClr val="tx1"/>
                </a:solidFill>
                <a:latin typeface="Arial" charset="0"/>
                <a:ea typeface="宋体" charset="-122"/>
              </a:defRPr>
            </a:lvl3pPr>
            <a:lvl4pPr marL="1600098" indent="-228585" eaLnBrk="0" hangingPunct="0">
              <a:defRPr sz="2400" b="1">
                <a:solidFill>
                  <a:schemeClr val="tx1"/>
                </a:solidFill>
                <a:latin typeface="Arial" charset="0"/>
                <a:ea typeface="宋体" charset="-122"/>
              </a:defRPr>
            </a:lvl4pPr>
            <a:lvl5pPr marL="2057268" indent="-228585" eaLnBrk="0" hangingPunct="0">
              <a:defRPr sz="2400" b="1">
                <a:solidFill>
                  <a:schemeClr val="tx1"/>
                </a:solidFill>
                <a:latin typeface="Arial" charset="0"/>
                <a:ea typeface="宋体" charset="-122"/>
              </a:defRPr>
            </a:lvl5pPr>
            <a:lvl6pPr marL="2514439" indent="-228585" eaLnBrk="0" fontAlgn="base" hangingPunct="0">
              <a:spcBef>
                <a:spcPct val="0"/>
              </a:spcBef>
              <a:spcAft>
                <a:spcPct val="0"/>
              </a:spcAft>
              <a:defRPr sz="2400" b="1">
                <a:solidFill>
                  <a:schemeClr val="tx1"/>
                </a:solidFill>
                <a:latin typeface="Arial" charset="0"/>
                <a:ea typeface="宋体" charset="-122"/>
              </a:defRPr>
            </a:lvl6pPr>
            <a:lvl7pPr marL="2971610" indent="-228585" eaLnBrk="0" fontAlgn="base" hangingPunct="0">
              <a:spcBef>
                <a:spcPct val="0"/>
              </a:spcBef>
              <a:spcAft>
                <a:spcPct val="0"/>
              </a:spcAft>
              <a:defRPr sz="2400" b="1">
                <a:solidFill>
                  <a:schemeClr val="tx1"/>
                </a:solidFill>
                <a:latin typeface="Arial" charset="0"/>
                <a:ea typeface="宋体" charset="-122"/>
              </a:defRPr>
            </a:lvl7pPr>
            <a:lvl8pPr marL="3428781" indent="-228585" eaLnBrk="0" fontAlgn="base" hangingPunct="0">
              <a:spcBef>
                <a:spcPct val="0"/>
              </a:spcBef>
              <a:spcAft>
                <a:spcPct val="0"/>
              </a:spcAft>
              <a:defRPr sz="2400" b="1">
                <a:solidFill>
                  <a:schemeClr val="tx1"/>
                </a:solidFill>
                <a:latin typeface="Arial" charset="0"/>
                <a:ea typeface="宋体" charset="-122"/>
              </a:defRPr>
            </a:lvl8pPr>
            <a:lvl9pPr marL="3885951" indent="-228585" eaLnBrk="0" fontAlgn="base" hangingPunct="0">
              <a:spcBef>
                <a:spcPct val="0"/>
              </a:spcBef>
              <a:spcAft>
                <a:spcPct val="0"/>
              </a:spcAft>
              <a:defRPr sz="2400" b="1">
                <a:solidFill>
                  <a:schemeClr val="tx1"/>
                </a:solidFill>
                <a:latin typeface="Arial" charset="0"/>
                <a:ea typeface="宋体" charset="-122"/>
              </a:defRPr>
            </a:lvl9pPr>
          </a:lstStyle>
          <a:p>
            <a:pPr eaLnBrk="1" hangingPunct="1"/>
            <a:r>
              <a:rPr lang="zh-CN" altLang="en-US" sz="1000">
                <a:solidFill>
                  <a:srgbClr val="777777"/>
                </a:solidFill>
              </a:rPr>
              <a:t> </a:t>
            </a:r>
            <a:fld id="{FDA8AB98-3003-4A19-B80A-831B9C1DBDAC}" type="slidenum">
              <a:rPr lang="zh-CN" altLang="en-US" sz="1000">
                <a:solidFill>
                  <a:srgbClr val="777777"/>
                </a:solidFill>
              </a:rPr>
              <a:pPr eaLnBrk="1" hangingPunct="1"/>
              <a:t>64</a:t>
            </a:fld>
            <a:r>
              <a:rPr lang="en-US" altLang="zh-CN" sz="1000">
                <a:solidFill>
                  <a:srgbClr val="777777"/>
                </a:solidFill>
              </a:rPr>
              <a:t> </a:t>
            </a:r>
          </a:p>
        </p:txBody>
      </p:sp>
      <p:pic>
        <p:nvPicPr>
          <p:cNvPr id="6" name="图片 5">
            <a:extLst>
              <a:ext uri="{FF2B5EF4-FFF2-40B4-BE49-F238E27FC236}">
                <a16:creationId xmlns:a16="http://schemas.microsoft.com/office/drawing/2014/main" id="{C9FD04C0-D231-451F-9524-0E2BBC4763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0413" cy="6859588"/>
          </a:xfrm>
          <a:prstGeom prst="rect">
            <a:avLst/>
          </a:prstGeom>
        </p:spPr>
      </p:pic>
      <p:sp>
        <p:nvSpPr>
          <p:cNvPr id="28674" name="内容占位符 2"/>
          <p:cNvSpPr>
            <a:spLocks noGrp="1"/>
          </p:cNvSpPr>
          <p:nvPr>
            <p:ph idx="1"/>
          </p:nvPr>
        </p:nvSpPr>
        <p:spPr>
          <a:xfrm>
            <a:off x="923355" y="2594437"/>
            <a:ext cx="10586189" cy="1999384"/>
          </a:xfrm>
        </p:spPr>
        <p:txBody>
          <a:bodyPr anchor="ctr"/>
          <a:lstStyle/>
          <a:p>
            <a:pPr algn="ctr">
              <a:buFont typeface="Wingdings" pitchFamily="2" charset="2"/>
              <a:buNone/>
            </a:pPr>
            <a:r>
              <a:rPr lang="zh-CN" altLang="en-US" sz="7200" b="1" dirty="0">
                <a:solidFill>
                  <a:schemeClr val="bg1"/>
                </a:solidFill>
                <a:latin typeface="华文彩云" panose="02010800040101010101" pitchFamily="2" charset="-122"/>
                <a:ea typeface="华文彩云" panose="02010800040101010101" pitchFamily="2" charset="-122"/>
              </a:rPr>
              <a:t>谢 谢！</a:t>
            </a:r>
          </a:p>
        </p:txBody>
      </p:sp>
    </p:spTree>
    <p:extLst>
      <p:ext uri="{BB962C8B-B14F-4D97-AF65-F5344CB8AC3E}">
        <p14:creationId xmlns:p14="http://schemas.microsoft.com/office/powerpoint/2010/main" val="131490440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81318C-6D78-450D-9674-4ED60FA7608C}"/>
              </a:ext>
            </a:extLst>
          </p:cNvPr>
          <p:cNvSpPr>
            <a:spLocks noGrp="1"/>
          </p:cNvSpPr>
          <p:nvPr>
            <p:ph type="title"/>
          </p:nvPr>
        </p:nvSpPr>
        <p:spPr/>
        <p:txBody>
          <a:bodyPr/>
          <a:lstStyle/>
          <a:p>
            <a:r>
              <a:rPr lang="zh-CN" altLang="en-US" dirty="0"/>
              <a:t>资源商城后台业务流程（时序图）</a:t>
            </a:r>
          </a:p>
        </p:txBody>
      </p:sp>
      <p:sp>
        <p:nvSpPr>
          <p:cNvPr id="4" name="灯片编号占位符 3">
            <a:extLst>
              <a:ext uri="{FF2B5EF4-FFF2-40B4-BE49-F238E27FC236}">
                <a16:creationId xmlns:a16="http://schemas.microsoft.com/office/drawing/2014/main" id="{2D02E405-1E7F-4C92-83C0-D498723C16D9}"/>
              </a:ext>
            </a:extLst>
          </p:cNvPr>
          <p:cNvSpPr>
            <a:spLocks noGrp="1"/>
          </p:cNvSpPr>
          <p:nvPr>
            <p:ph type="sldNum" sz="quarter" idx="10"/>
          </p:nvPr>
        </p:nvSpPr>
        <p:spPr/>
        <p:txBody>
          <a:bodyPr/>
          <a:lstStyle/>
          <a:p>
            <a:pPr>
              <a:defRPr/>
            </a:pPr>
            <a:r>
              <a:rPr lang="zh-CN" altLang="en-US">
                <a:solidFill>
                  <a:srgbClr val="777777"/>
                </a:solidFill>
              </a:rPr>
              <a:t> </a:t>
            </a:r>
            <a:fld id="{91E94C5F-FFDE-4FE9-B93A-CE1327B92135}" type="slidenum">
              <a:rPr lang="zh-CN" altLang="en-US" smtClean="0">
                <a:solidFill>
                  <a:srgbClr val="777777"/>
                </a:solidFill>
              </a:rPr>
              <a:pPr>
                <a:defRPr/>
              </a:pPr>
              <a:t>65</a:t>
            </a:fld>
            <a:r>
              <a:rPr lang="en-US" altLang="zh-CN">
                <a:solidFill>
                  <a:srgbClr val="777777"/>
                </a:solidFill>
              </a:rPr>
              <a:t> </a:t>
            </a:r>
            <a:endParaRPr lang="en-US" altLang="zh-CN" dirty="0">
              <a:solidFill>
                <a:srgbClr val="777777"/>
              </a:solidFill>
            </a:endParaRPr>
          </a:p>
        </p:txBody>
      </p:sp>
      <p:pic>
        <p:nvPicPr>
          <p:cNvPr id="9" name="图片 8">
            <a:extLst>
              <a:ext uri="{FF2B5EF4-FFF2-40B4-BE49-F238E27FC236}">
                <a16:creationId xmlns:a16="http://schemas.microsoft.com/office/drawing/2014/main" id="{D8A694B7-F3F5-4659-98DC-B88615159137}"/>
              </a:ext>
            </a:extLst>
          </p:cNvPr>
          <p:cNvPicPr>
            <a:picLocks noChangeAspect="1"/>
          </p:cNvPicPr>
          <p:nvPr/>
        </p:nvPicPr>
        <p:blipFill>
          <a:blip r:embed="rId2"/>
          <a:stretch>
            <a:fillRect/>
          </a:stretch>
        </p:blipFill>
        <p:spPr>
          <a:xfrm>
            <a:off x="269201" y="1987343"/>
            <a:ext cx="11652009" cy="4392360"/>
          </a:xfrm>
          <a:prstGeom prst="rect">
            <a:avLst/>
          </a:prstGeom>
        </p:spPr>
      </p:pic>
    </p:spTree>
    <p:extLst>
      <p:ext uri="{BB962C8B-B14F-4D97-AF65-F5344CB8AC3E}">
        <p14:creationId xmlns:p14="http://schemas.microsoft.com/office/powerpoint/2010/main" val="240035813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E4EDD4BB-69D9-41CC-82FC-9985F0930E81}"/>
              </a:ext>
            </a:extLst>
          </p:cNvPr>
          <p:cNvSpPr>
            <a:spLocks noGrp="1"/>
          </p:cNvSpPr>
          <p:nvPr>
            <p:ph type="sldNum" sz="quarter" idx="10"/>
          </p:nvPr>
        </p:nvSpPr>
        <p:spPr/>
        <p:txBody>
          <a:bodyPr/>
          <a:lstStyle/>
          <a:p>
            <a:pPr>
              <a:defRPr/>
            </a:pPr>
            <a:r>
              <a:rPr lang="zh-CN" altLang="en-US">
                <a:solidFill>
                  <a:srgbClr val="777777"/>
                </a:solidFill>
              </a:rPr>
              <a:t> </a:t>
            </a:r>
            <a:fld id="{91E94C5F-FFDE-4FE9-B93A-CE1327B92135}" type="slidenum">
              <a:rPr lang="zh-CN" altLang="en-US" smtClean="0">
                <a:solidFill>
                  <a:srgbClr val="777777"/>
                </a:solidFill>
              </a:rPr>
              <a:pPr>
                <a:defRPr/>
              </a:pPr>
              <a:t>66</a:t>
            </a:fld>
            <a:r>
              <a:rPr lang="en-US" altLang="zh-CN">
                <a:solidFill>
                  <a:srgbClr val="777777"/>
                </a:solidFill>
              </a:rPr>
              <a:t> </a:t>
            </a:r>
            <a:endParaRPr lang="en-US" altLang="zh-CN" dirty="0">
              <a:solidFill>
                <a:srgbClr val="777777"/>
              </a:solidFill>
            </a:endParaRPr>
          </a:p>
        </p:txBody>
      </p:sp>
      <p:sp>
        <p:nvSpPr>
          <p:cNvPr id="6" name="标题 1">
            <a:extLst>
              <a:ext uri="{FF2B5EF4-FFF2-40B4-BE49-F238E27FC236}">
                <a16:creationId xmlns:a16="http://schemas.microsoft.com/office/drawing/2014/main" id="{FEE765A6-901D-44A4-A494-930DD4B7665B}"/>
              </a:ext>
            </a:extLst>
          </p:cNvPr>
          <p:cNvSpPr>
            <a:spLocks noGrp="1"/>
          </p:cNvSpPr>
          <p:nvPr>
            <p:ph type="title"/>
          </p:nvPr>
        </p:nvSpPr>
        <p:spPr>
          <a:xfrm>
            <a:off x="609600" y="652585"/>
            <a:ext cx="9627372" cy="581160"/>
          </a:xfrm>
        </p:spPr>
        <p:txBody>
          <a:bodyPr/>
          <a:lstStyle/>
          <a:p>
            <a:r>
              <a:rPr lang="zh-CN" altLang="en-US" dirty="0"/>
              <a:t>脚本执行流程</a:t>
            </a:r>
          </a:p>
        </p:txBody>
      </p:sp>
      <p:pic>
        <p:nvPicPr>
          <p:cNvPr id="7" name="图片 6">
            <a:extLst>
              <a:ext uri="{FF2B5EF4-FFF2-40B4-BE49-F238E27FC236}">
                <a16:creationId xmlns:a16="http://schemas.microsoft.com/office/drawing/2014/main" id="{ECDC2C4C-55DC-4502-A13B-763A2E7E5CDC}"/>
              </a:ext>
            </a:extLst>
          </p:cNvPr>
          <p:cNvPicPr>
            <a:picLocks noChangeAspect="1"/>
          </p:cNvPicPr>
          <p:nvPr/>
        </p:nvPicPr>
        <p:blipFill>
          <a:blip r:embed="rId2"/>
          <a:stretch>
            <a:fillRect/>
          </a:stretch>
        </p:blipFill>
        <p:spPr>
          <a:xfrm>
            <a:off x="1085088" y="1233745"/>
            <a:ext cx="10082784" cy="5508432"/>
          </a:xfrm>
          <a:prstGeom prst="rect">
            <a:avLst/>
          </a:prstGeom>
        </p:spPr>
      </p:pic>
      <p:pic>
        <p:nvPicPr>
          <p:cNvPr id="10" name="图形 9" descr="猫头鹰">
            <a:hlinkClick r:id="rId3"/>
            <a:extLst>
              <a:ext uri="{FF2B5EF4-FFF2-40B4-BE49-F238E27FC236}">
                <a16:creationId xmlns:a16="http://schemas.microsoft.com/office/drawing/2014/main" id="{898E63E4-6EBE-4210-BA8C-074F48D92C0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227582" y="5700658"/>
            <a:ext cx="914400" cy="914400"/>
          </a:xfrm>
          <a:prstGeom prst="rect">
            <a:avLst/>
          </a:prstGeom>
        </p:spPr>
      </p:pic>
    </p:spTree>
    <p:extLst>
      <p:ext uri="{BB962C8B-B14F-4D97-AF65-F5344CB8AC3E}">
        <p14:creationId xmlns:p14="http://schemas.microsoft.com/office/powerpoint/2010/main" val="188683750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047716" y="1402790"/>
            <a:ext cx="10094979" cy="877114"/>
          </a:xfrm>
        </p:spPr>
        <p:txBody>
          <a:bodyPr/>
          <a:lstStyle/>
          <a:p>
            <a:pPr marL="0" indent="0">
              <a:buNone/>
            </a:pPr>
            <a:r>
              <a:rPr lang="zh-CN" altLang="en-US" sz="2000" dirty="0"/>
              <a:t>现有很多自动化测试工具可支持</a:t>
            </a:r>
            <a:r>
              <a:rPr lang="en-US" altLang="zh-CN" sz="2000" dirty="0"/>
              <a:t>ATDD</a:t>
            </a:r>
            <a:r>
              <a:rPr lang="zh-CN" altLang="en-US" sz="2000" dirty="0"/>
              <a:t>、</a:t>
            </a:r>
            <a:r>
              <a:rPr lang="en-US" altLang="zh-CN" sz="2000" dirty="0"/>
              <a:t>BDD</a:t>
            </a:r>
            <a:r>
              <a:rPr lang="zh-CN" altLang="en-US" sz="2000" dirty="0"/>
              <a:t>等，比如</a:t>
            </a:r>
            <a:r>
              <a:rPr lang="en-US" altLang="zh-CN" sz="2000" dirty="0"/>
              <a:t>Cucumber</a:t>
            </a:r>
            <a:r>
              <a:rPr lang="en-US" altLang="zh-CN" sz="2000" baseline="30000" dirty="0"/>
              <a:t>1</a:t>
            </a:r>
            <a:r>
              <a:rPr lang="zh-CN" altLang="en-US" sz="2000" dirty="0"/>
              <a:t>、</a:t>
            </a:r>
            <a:r>
              <a:rPr lang="en-US" altLang="zh-CN" sz="2000" dirty="0"/>
              <a:t>RobotFramework</a:t>
            </a:r>
            <a:r>
              <a:rPr lang="en-US" altLang="zh-CN" sz="2000" baseline="30000" dirty="0"/>
              <a:t>2</a:t>
            </a:r>
            <a:r>
              <a:rPr lang="zh-CN" altLang="en-US" sz="2000" dirty="0"/>
              <a:t>、</a:t>
            </a:r>
            <a:r>
              <a:rPr lang="en-US" altLang="zh-CN" sz="2000" dirty="0"/>
              <a:t>SpecFlow</a:t>
            </a:r>
            <a:r>
              <a:rPr lang="en-US" altLang="zh-CN" sz="2000" baseline="30000" dirty="0"/>
              <a:t>3</a:t>
            </a:r>
            <a:r>
              <a:rPr lang="zh-CN" altLang="en-US" sz="2000" dirty="0"/>
              <a:t>、</a:t>
            </a:r>
            <a:r>
              <a:rPr lang="en-US" altLang="zh-CN" sz="2000" dirty="0"/>
              <a:t>JBehave</a:t>
            </a:r>
            <a:r>
              <a:rPr lang="en-US" altLang="zh-CN" sz="2000" baseline="30000" dirty="0"/>
              <a:t>4</a:t>
            </a:r>
            <a:r>
              <a:rPr lang="zh-CN" altLang="en-US" sz="2000" dirty="0"/>
              <a:t>、</a:t>
            </a:r>
            <a:r>
              <a:rPr lang="en-US" altLang="zh-CN" sz="2000" dirty="0"/>
              <a:t>Fitness</a:t>
            </a:r>
            <a:r>
              <a:rPr lang="en-US" altLang="zh-CN" sz="2000" baseline="30000" dirty="0"/>
              <a:t>5</a:t>
            </a:r>
            <a:r>
              <a:rPr lang="zh-CN" altLang="en-US" sz="2000" dirty="0"/>
              <a:t>、</a:t>
            </a:r>
            <a:r>
              <a:rPr lang="en-US" altLang="zh-CN" sz="2000" dirty="0"/>
              <a:t>Concordion</a:t>
            </a:r>
            <a:r>
              <a:rPr lang="en-US" altLang="zh-CN" sz="2000" baseline="30000" dirty="0"/>
              <a:t>6</a:t>
            </a:r>
            <a:r>
              <a:rPr lang="zh-CN" altLang="en-US" sz="2000" dirty="0"/>
              <a:t>等。其中</a:t>
            </a:r>
            <a:r>
              <a:rPr lang="en-US" altLang="zh-CN" sz="2000" dirty="0" err="1"/>
              <a:t>RobotFramework</a:t>
            </a:r>
            <a:r>
              <a:rPr lang="zh-CN" altLang="en-US" sz="2000" dirty="0"/>
              <a:t>是最流行的一个框架。</a:t>
            </a:r>
            <a:endParaRPr lang="en-US" altLang="zh-CN" sz="2000" dirty="0"/>
          </a:p>
          <a:p>
            <a:pPr marL="0" indent="0">
              <a:buNone/>
            </a:pPr>
            <a:endParaRPr lang="zh-CN" altLang="en-US" dirty="0">
              <a:latin typeface="黑体" panose="02010609060101010101" pitchFamily="49" charset="-122"/>
              <a:ea typeface="黑体" panose="02010609060101010101" pitchFamily="49" charset="-122"/>
            </a:endParaRPr>
          </a:p>
        </p:txBody>
      </p:sp>
      <p:sp>
        <p:nvSpPr>
          <p:cNvPr id="4" name="灯片编号占位符 3"/>
          <p:cNvSpPr>
            <a:spLocks noGrp="1"/>
          </p:cNvSpPr>
          <p:nvPr>
            <p:ph type="sldNum" sz="quarter" idx="10"/>
          </p:nvPr>
        </p:nvSpPr>
        <p:spPr/>
        <p:txBody>
          <a:bodyPr/>
          <a:lstStyle/>
          <a:p>
            <a:pPr>
              <a:defRPr/>
            </a:pPr>
            <a:r>
              <a:rPr lang="zh-CN" altLang="en-US">
                <a:solidFill>
                  <a:srgbClr val="777777"/>
                </a:solidFill>
              </a:rPr>
              <a:t> </a:t>
            </a:r>
            <a:fld id="{91E94C5F-FFDE-4FE9-B93A-CE1327B92135}" type="slidenum">
              <a:rPr lang="zh-CN" altLang="en-US" smtClean="0">
                <a:solidFill>
                  <a:srgbClr val="777777"/>
                </a:solidFill>
              </a:rPr>
              <a:pPr>
                <a:defRPr/>
              </a:pPr>
              <a:t>67</a:t>
            </a:fld>
            <a:r>
              <a:rPr lang="en-US" altLang="zh-CN">
                <a:solidFill>
                  <a:srgbClr val="777777"/>
                </a:solidFill>
              </a:rPr>
              <a:t> </a:t>
            </a:r>
            <a:endParaRPr lang="en-US" altLang="zh-CN" dirty="0">
              <a:solidFill>
                <a:srgbClr val="777777"/>
              </a:solidFill>
            </a:endParaRPr>
          </a:p>
        </p:txBody>
      </p:sp>
      <p:sp>
        <p:nvSpPr>
          <p:cNvPr id="5" name="标题 1">
            <a:extLst>
              <a:ext uri="{FF2B5EF4-FFF2-40B4-BE49-F238E27FC236}">
                <a16:creationId xmlns:a16="http://schemas.microsoft.com/office/drawing/2014/main" id="{B0BB2D24-9D41-4266-A341-97686D7E5AC6}"/>
              </a:ext>
            </a:extLst>
          </p:cNvPr>
          <p:cNvSpPr>
            <a:spLocks noGrp="1"/>
          </p:cNvSpPr>
          <p:nvPr>
            <p:ph type="title"/>
          </p:nvPr>
        </p:nvSpPr>
        <p:spPr>
          <a:xfrm>
            <a:off x="587994" y="674841"/>
            <a:ext cx="9627372" cy="581160"/>
          </a:xfrm>
        </p:spPr>
        <p:txBody>
          <a:bodyPr/>
          <a:lstStyle/>
          <a:p>
            <a:r>
              <a:rPr lang="en-US" altLang="zh-CN" sz="2400" dirty="0">
                <a:solidFill>
                  <a:schemeClr val="tx1">
                    <a:lumMod val="95000"/>
                    <a:lumOff val="5000"/>
                  </a:schemeClr>
                </a:solidFill>
                <a:latin typeface="微软雅黑" panose="020B0503020204020204" pitchFamily="34" charset="-122"/>
                <a:ea typeface="微软雅黑" panose="020B0503020204020204" pitchFamily="34" charset="-122"/>
              </a:rPr>
              <a:t>2</a:t>
            </a:r>
            <a:r>
              <a:rPr lang="zh-CN" altLang="en-US" sz="2400" dirty="0">
                <a:solidFill>
                  <a:schemeClr val="tx1">
                    <a:lumMod val="95000"/>
                    <a:lumOff val="5000"/>
                  </a:schemeClr>
                </a:solidFill>
                <a:latin typeface="微软雅黑" panose="020B0503020204020204" pitchFamily="34" charset="-122"/>
                <a:ea typeface="微软雅黑" panose="020B0503020204020204" pitchFamily="34" charset="-122"/>
              </a:rPr>
              <a:t>、</a:t>
            </a:r>
            <a:r>
              <a:rPr lang="zh-CN" altLang="en-US" sz="2400" dirty="0">
                <a:solidFill>
                  <a:schemeClr val="tx1">
                    <a:lumMod val="95000"/>
                    <a:lumOff val="5000"/>
                  </a:schemeClr>
                </a:solidFill>
              </a:rPr>
              <a:t>基础框架</a:t>
            </a:r>
            <a:r>
              <a:rPr lang="en-US" altLang="zh-CN" sz="2400" dirty="0">
                <a:solidFill>
                  <a:schemeClr val="tx1">
                    <a:lumMod val="95000"/>
                    <a:lumOff val="5000"/>
                  </a:schemeClr>
                </a:solidFill>
              </a:rPr>
              <a:t>-</a:t>
            </a:r>
            <a:r>
              <a:rPr lang="en-US" altLang="zh-CN" sz="2400" dirty="0"/>
              <a:t> </a:t>
            </a:r>
            <a:r>
              <a:rPr lang="en-US" altLang="zh-CN" sz="2400" dirty="0" err="1"/>
              <a:t>RobotFramework</a:t>
            </a:r>
            <a:endParaRPr lang="zh-CN" altLang="en-US" sz="2400" dirty="0">
              <a:solidFill>
                <a:schemeClr val="tx1">
                  <a:lumMod val="95000"/>
                  <a:lumOff val="5000"/>
                </a:schemeClr>
              </a:solidFill>
              <a:latin typeface="微软雅黑" panose="020B0503020204020204" pitchFamily="34" charset="-122"/>
              <a:ea typeface="微软雅黑" panose="020B0503020204020204" pitchFamily="34" charset="-122"/>
            </a:endParaRPr>
          </a:p>
        </p:txBody>
      </p:sp>
      <p:graphicFrame>
        <p:nvGraphicFramePr>
          <p:cNvPr id="2" name="表格 1">
            <a:extLst>
              <a:ext uri="{FF2B5EF4-FFF2-40B4-BE49-F238E27FC236}">
                <a16:creationId xmlns:a16="http://schemas.microsoft.com/office/drawing/2014/main" id="{554B731B-93BC-41BF-9AF9-2AE13F934F22}"/>
              </a:ext>
            </a:extLst>
          </p:cNvPr>
          <p:cNvGraphicFramePr>
            <a:graphicFrameLocks noGrp="1"/>
          </p:cNvGraphicFramePr>
          <p:nvPr>
            <p:extLst/>
          </p:nvPr>
        </p:nvGraphicFramePr>
        <p:xfrm>
          <a:off x="1999488" y="2557527"/>
          <a:ext cx="7935462" cy="4044315"/>
        </p:xfrm>
        <a:graphic>
          <a:graphicData uri="http://schemas.openxmlformats.org/drawingml/2006/table">
            <a:tbl>
              <a:tblPr>
                <a:tableStyleId>{68D230F3-CF80-4859-8CE7-A43EE81993B5}</a:tableStyleId>
              </a:tblPr>
              <a:tblGrid>
                <a:gridCol w="2384063">
                  <a:extLst>
                    <a:ext uri="{9D8B030D-6E8A-4147-A177-3AD203B41FA5}">
                      <a16:colId xmlns:a16="http://schemas.microsoft.com/office/drawing/2014/main" val="2472147397"/>
                    </a:ext>
                  </a:extLst>
                </a:gridCol>
                <a:gridCol w="5551399">
                  <a:extLst>
                    <a:ext uri="{9D8B030D-6E8A-4147-A177-3AD203B41FA5}">
                      <a16:colId xmlns:a16="http://schemas.microsoft.com/office/drawing/2014/main" val="1971335372"/>
                    </a:ext>
                  </a:extLst>
                </a:gridCol>
              </a:tblGrid>
              <a:tr h="253365">
                <a:tc gridSpan="2">
                  <a:txBody>
                    <a:bodyPr/>
                    <a:lstStyle/>
                    <a:p>
                      <a:pPr algn="l" fontAlgn="t"/>
                      <a:r>
                        <a:rPr lang="zh-CN" altLang="en-US" sz="1600" b="1" u="none" strike="noStrike" dirty="0">
                          <a:effectLst/>
                        </a:rPr>
                        <a:t>特点分析</a:t>
                      </a:r>
                      <a:endParaRPr lang="zh-CN" altLang="en-US" sz="1600" b="1"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ltLang="en-US"/>
                    </a:p>
                  </a:txBody>
                  <a:tcPr/>
                </a:tc>
                <a:extLst>
                  <a:ext uri="{0D108BD9-81ED-4DB2-BD59-A6C34878D82A}">
                    <a16:rowId xmlns:a16="http://schemas.microsoft.com/office/drawing/2014/main" val="1621231351"/>
                  </a:ext>
                </a:extLst>
              </a:tr>
              <a:tr h="253365">
                <a:tc>
                  <a:txBody>
                    <a:bodyPr/>
                    <a:lstStyle/>
                    <a:p>
                      <a:pPr algn="ctr" fontAlgn="ctr"/>
                      <a:r>
                        <a:rPr lang="zh-CN" altLang="en-US" sz="1600" u="none" strike="noStrike" dirty="0">
                          <a:effectLst/>
                        </a:rPr>
                        <a:t>编程语言支持</a:t>
                      </a:r>
                      <a:endParaRPr lang="zh-CN" altLang="en-US" sz="1600" b="1"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US" sz="1600" u="none" strike="noStrike">
                          <a:effectLst/>
                        </a:rPr>
                        <a:t>Python, Java, C</a:t>
                      </a:r>
                      <a:endParaRPr lang="en-US" sz="16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59803510"/>
                  </a:ext>
                </a:extLst>
              </a:tr>
              <a:tr h="253365">
                <a:tc>
                  <a:txBody>
                    <a:bodyPr/>
                    <a:lstStyle/>
                    <a:p>
                      <a:pPr algn="ctr" fontAlgn="ctr"/>
                      <a:r>
                        <a:rPr lang="zh-CN" altLang="en-US" sz="1600" u="none" strike="noStrike" dirty="0">
                          <a:effectLst/>
                        </a:rPr>
                        <a:t>支持的系统</a:t>
                      </a:r>
                      <a:endParaRPr lang="zh-CN" altLang="en-US" sz="1600" b="1"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CN" altLang="en-US" sz="1600" u="none" strike="noStrike">
                          <a:effectLst/>
                        </a:rPr>
                        <a:t>所有主流系统</a:t>
                      </a:r>
                      <a:endParaRPr lang="zh-CN" altLang="en-US" sz="16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05223260"/>
                  </a:ext>
                </a:extLst>
              </a:tr>
              <a:tr h="253365">
                <a:tc>
                  <a:txBody>
                    <a:bodyPr/>
                    <a:lstStyle/>
                    <a:p>
                      <a:pPr algn="ctr" fontAlgn="ctr"/>
                      <a:r>
                        <a:rPr lang="zh-CN" altLang="en-US" sz="1600" u="none" strike="noStrike" dirty="0">
                          <a:effectLst/>
                        </a:rPr>
                        <a:t>主要的</a:t>
                      </a:r>
                      <a:r>
                        <a:rPr lang="en-US" sz="1600" u="none" strike="noStrike" dirty="0">
                          <a:effectLst/>
                        </a:rPr>
                        <a:t>IDE</a:t>
                      </a:r>
                      <a:endParaRPr lang="en-US" sz="1600" b="1"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US" sz="1600" u="none" strike="noStrike" dirty="0">
                          <a:effectLst/>
                        </a:rPr>
                        <a:t>RIDE, IntelliJ, </a:t>
                      </a:r>
                      <a:r>
                        <a:rPr lang="en-US" sz="1600" u="none" strike="noStrike" dirty="0" err="1">
                          <a:effectLst/>
                        </a:rPr>
                        <a:t>PyCharm</a:t>
                      </a:r>
                      <a:r>
                        <a:rPr lang="en-US" sz="1600" u="none" strike="noStrike" dirty="0">
                          <a:effectLst/>
                        </a:rPr>
                        <a:t>, Eclipse</a:t>
                      </a:r>
                      <a:endParaRPr lang="en-US" sz="16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45024984"/>
                  </a:ext>
                </a:extLst>
              </a:tr>
              <a:tr h="253365">
                <a:tc>
                  <a:txBody>
                    <a:bodyPr/>
                    <a:lstStyle/>
                    <a:p>
                      <a:pPr algn="ctr" fontAlgn="ctr"/>
                      <a:r>
                        <a:rPr lang="zh-CN" altLang="en-US" sz="1600" u="none" strike="noStrike" dirty="0">
                          <a:effectLst/>
                        </a:rPr>
                        <a:t>费用</a:t>
                      </a:r>
                      <a:endParaRPr lang="zh-CN" altLang="en-US" sz="1600" b="1"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CN" altLang="en-US" sz="1600" u="none" strike="noStrike">
                          <a:effectLst/>
                        </a:rPr>
                        <a:t>免费</a:t>
                      </a:r>
                      <a:endParaRPr lang="zh-CN" altLang="en-US" sz="16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62569142"/>
                  </a:ext>
                </a:extLst>
              </a:tr>
              <a:tr h="253365">
                <a:tc>
                  <a:txBody>
                    <a:bodyPr/>
                    <a:lstStyle/>
                    <a:p>
                      <a:pPr algn="ctr" fontAlgn="ctr"/>
                      <a:r>
                        <a:rPr lang="zh-CN" altLang="en-US" sz="1600" u="none" strike="noStrike" dirty="0">
                          <a:effectLst/>
                        </a:rPr>
                        <a:t>多国语言支持</a:t>
                      </a:r>
                      <a:endParaRPr lang="zh-CN" altLang="en-US" sz="1600" b="1"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CN" altLang="en-US" sz="1600" u="none" strike="noStrike">
                          <a:effectLst/>
                        </a:rPr>
                        <a:t>用户关键字及用例层面支持</a:t>
                      </a:r>
                      <a:r>
                        <a:rPr lang="en-US" altLang="zh-CN" sz="1600" u="none" strike="noStrike">
                          <a:effectLst/>
                        </a:rPr>
                        <a:t>UTF-8</a:t>
                      </a:r>
                      <a:endParaRPr lang="en-US" altLang="zh-CN" sz="16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00837220"/>
                  </a:ext>
                </a:extLst>
              </a:tr>
              <a:tr h="253365">
                <a:tc rowSpan="5">
                  <a:txBody>
                    <a:bodyPr/>
                    <a:lstStyle/>
                    <a:p>
                      <a:pPr algn="ctr" fontAlgn="ctr"/>
                      <a:r>
                        <a:rPr lang="zh-CN" altLang="en-US" sz="1600" u="none" strike="noStrike" dirty="0">
                          <a:effectLst/>
                        </a:rPr>
                        <a:t>亮点</a:t>
                      </a:r>
                      <a:endParaRPr lang="zh-CN" altLang="en-US" sz="1600" b="1"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CN" altLang="en-US" sz="1600" u="none" strike="noStrike" dirty="0">
                          <a:effectLst/>
                        </a:rPr>
                        <a:t>能够精细的控制关键字的</a:t>
                      </a:r>
                      <a:r>
                        <a:rPr lang="en-US" altLang="zh-CN" sz="1600" u="none" strike="noStrike" dirty="0">
                          <a:effectLst/>
                        </a:rPr>
                        <a:t>scope</a:t>
                      </a:r>
                      <a:endParaRPr lang="en-US" altLang="zh-CN" sz="16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51859840"/>
                  </a:ext>
                </a:extLst>
              </a:tr>
              <a:tr h="253365">
                <a:tc vMerge="1">
                  <a:txBody>
                    <a:bodyPr/>
                    <a:lstStyle/>
                    <a:p>
                      <a:endParaRPr lang="zh-CN" altLang="en-US"/>
                    </a:p>
                  </a:txBody>
                  <a:tcPr/>
                </a:tc>
                <a:tc>
                  <a:txBody>
                    <a:bodyPr/>
                    <a:lstStyle/>
                    <a:p>
                      <a:pPr algn="l" fontAlgn="ctr"/>
                      <a:r>
                        <a:rPr lang="en-US" sz="1600" u="none" strike="noStrike" dirty="0">
                          <a:effectLst/>
                        </a:rPr>
                        <a:t>Log</a:t>
                      </a:r>
                      <a:r>
                        <a:rPr lang="zh-CN" altLang="en-US" sz="1600" u="none" strike="noStrike" dirty="0">
                          <a:effectLst/>
                        </a:rPr>
                        <a:t>和</a:t>
                      </a:r>
                      <a:r>
                        <a:rPr lang="en-US" sz="1600" u="none" strike="noStrike" dirty="0">
                          <a:effectLst/>
                        </a:rPr>
                        <a:t>Report</a:t>
                      </a:r>
                      <a:r>
                        <a:rPr lang="zh-CN" altLang="en-US" sz="1600" u="none" strike="noStrike" dirty="0">
                          <a:effectLst/>
                        </a:rPr>
                        <a:t>非常好</a:t>
                      </a:r>
                      <a:endParaRPr lang="zh-CN" altLang="en-US" sz="16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5950776"/>
                  </a:ext>
                </a:extLst>
              </a:tr>
              <a:tr h="253365">
                <a:tc vMerge="1">
                  <a:txBody>
                    <a:bodyPr/>
                    <a:lstStyle/>
                    <a:p>
                      <a:endParaRPr lang="zh-CN" altLang="en-US"/>
                    </a:p>
                  </a:txBody>
                  <a:tcPr/>
                </a:tc>
                <a:tc>
                  <a:txBody>
                    <a:bodyPr/>
                    <a:lstStyle/>
                    <a:p>
                      <a:pPr algn="l" fontAlgn="ctr"/>
                      <a:r>
                        <a:rPr lang="zh-CN" altLang="en-US" sz="1600" u="none" strike="noStrike">
                          <a:effectLst/>
                        </a:rPr>
                        <a:t>使用变量文件的机制来描述不同的环境</a:t>
                      </a:r>
                      <a:r>
                        <a:rPr lang="en-US" altLang="zh-CN" sz="1600" u="none" strike="noStrike" baseline="30000">
                          <a:effectLst/>
                        </a:rPr>
                        <a:t>21</a:t>
                      </a:r>
                      <a:endParaRPr lang="zh-CN" altLang="en-US" sz="16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58495611"/>
                  </a:ext>
                </a:extLst>
              </a:tr>
              <a:tr h="253365">
                <a:tc vMerge="1">
                  <a:txBody>
                    <a:bodyPr/>
                    <a:lstStyle/>
                    <a:p>
                      <a:endParaRPr lang="zh-CN" altLang="en-US"/>
                    </a:p>
                  </a:txBody>
                  <a:tcPr/>
                </a:tc>
                <a:tc>
                  <a:txBody>
                    <a:bodyPr/>
                    <a:lstStyle/>
                    <a:p>
                      <a:pPr algn="l" fontAlgn="ctr"/>
                      <a:r>
                        <a:rPr lang="zh-CN" altLang="en-US" sz="1600" u="none" strike="noStrike" dirty="0">
                          <a:effectLst/>
                        </a:rPr>
                        <a:t>丰富的关键字库</a:t>
                      </a:r>
                      <a:endParaRPr lang="zh-CN" altLang="en-US" sz="16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39061488"/>
                  </a:ext>
                </a:extLst>
              </a:tr>
              <a:tr h="253365">
                <a:tc vMerge="1">
                  <a:txBody>
                    <a:bodyPr/>
                    <a:lstStyle/>
                    <a:p>
                      <a:endParaRPr lang="zh-CN" altLang="en-US"/>
                    </a:p>
                  </a:txBody>
                  <a:tcPr/>
                </a:tc>
                <a:tc>
                  <a:txBody>
                    <a:bodyPr/>
                    <a:lstStyle/>
                    <a:p>
                      <a:pPr algn="l" fontAlgn="ctr"/>
                      <a:r>
                        <a:rPr lang="zh-CN" altLang="en-US" sz="1600" u="none" strike="noStrike" dirty="0">
                          <a:effectLst/>
                        </a:rPr>
                        <a:t>内置变量</a:t>
                      </a:r>
                      <a:endParaRPr lang="zh-CN" altLang="en-US" sz="16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419095"/>
                  </a:ext>
                </a:extLst>
              </a:tr>
              <a:tr h="175260">
                <a:tc>
                  <a:txBody>
                    <a:bodyPr/>
                    <a:lstStyle/>
                    <a:p>
                      <a:pPr algn="ctr" fontAlgn="ctr"/>
                      <a:r>
                        <a:rPr lang="en-US" sz="1600" u="none" strike="noStrike" dirty="0">
                          <a:effectLst/>
                        </a:rPr>
                        <a:t>Jenkins</a:t>
                      </a:r>
                      <a:r>
                        <a:rPr lang="zh-CN" altLang="en-US" sz="1600" u="none" strike="noStrike" dirty="0">
                          <a:effectLst/>
                        </a:rPr>
                        <a:t>支持 </a:t>
                      </a:r>
                      <a:endParaRPr lang="zh-CN" altLang="en-US" sz="1600" b="1"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CN" altLang="en-US" sz="1600" u="none" strike="noStrike" dirty="0">
                          <a:effectLst/>
                        </a:rPr>
                        <a:t>支持</a:t>
                      </a:r>
                      <a:endParaRPr lang="zh-CN" altLang="en-US" sz="16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69441093"/>
                  </a:ext>
                </a:extLst>
              </a:tr>
              <a:tr h="175260">
                <a:tc>
                  <a:txBody>
                    <a:bodyPr/>
                    <a:lstStyle/>
                    <a:p>
                      <a:pPr algn="ctr" fontAlgn="ctr"/>
                      <a:r>
                        <a:rPr lang="en-US" sz="1600" u="none" strike="noStrike" dirty="0">
                          <a:effectLst/>
                        </a:rPr>
                        <a:t>Maven</a:t>
                      </a:r>
                      <a:r>
                        <a:rPr lang="zh-CN" altLang="en-US" sz="1600" u="none" strike="noStrike" dirty="0">
                          <a:effectLst/>
                        </a:rPr>
                        <a:t>支持</a:t>
                      </a:r>
                      <a:endParaRPr lang="zh-CN" altLang="en-US" sz="1600" b="1"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CN" altLang="en-US" sz="1600" u="none" strike="noStrike" dirty="0">
                          <a:effectLst/>
                        </a:rPr>
                        <a:t>支持</a:t>
                      </a:r>
                      <a:endParaRPr lang="zh-CN" altLang="en-US" sz="16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67092856"/>
                  </a:ext>
                </a:extLst>
              </a:tr>
              <a:tr h="175260">
                <a:tc>
                  <a:txBody>
                    <a:bodyPr/>
                    <a:lstStyle/>
                    <a:p>
                      <a:pPr algn="ctr" fontAlgn="ctr"/>
                      <a:r>
                        <a:rPr lang="zh-CN" altLang="en-US" sz="1600" u="none" strike="noStrike" dirty="0">
                          <a:effectLst/>
                        </a:rPr>
                        <a:t>开发效率</a:t>
                      </a:r>
                      <a:endParaRPr lang="zh-CN" altLang="en-US" sz="1600" b="1"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CN" altLang="en-US" sz="1600" u="none" strike="noStrike" dirty="0">
                          <a:effectLst/>
                        </a:rPr>
                        <a:t>高效</a:t>
                      </a:r>
                      <a:endParaRPr lang="zh-CN" altLang="en-US" sz="16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2687780"/>
                  </a:ext>
                </a:extLst>
              </a:tr>
              <a:tr h="175260">
                <a:tc>
                  <a:txBody>
                    <a:bodyPr/>
                    <a:lstStyle/>
                    <a:p>
                      <a:pPr algn="ctr" fontAlgn="ctr"/>
                      <a:r>
                        <a:rPr lang="zh-CN" altLang="en-US" sz="1600" u="none" strike="noStrike" dirty="0">
                          <a:effectLst/>
                        </a:rPr>
                        <a:t>商业支持</a:t>
                      </a:r>
                      <a:endParaRPr lang="zh-CN" altLang="en-US" sz="1600" b="1"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CN" altLang="en-US" sz="1600" u="none" strike="noStrike" dirty="0">
                          <a:effectLst/>
                        </a:rPr>
                        <a:t>无</a:t>
                      </a:r>
                      <a:endParaRPr lang="zh-CN" altLang="en-US" sz="16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7853748"/>
                  </a:ext>
                </a:extLst>
              </a:tr>
              <a:tr h="175260">
                <a:tc>
                  <a:txBody>
                    <a:bodyPr/>
                    <a:lstStyle/>
                    <a:p>
                      <a:pPr algn="ctr" fontAlgn="ctr"/>
                      <a:r>
                        <a:rPr lang="zh-CN" altLang="en-US" sz="1600" u="none" strike="noStrike" dirty="0">
                          <a:effectLst/>
                        </a:rPr>
                        <a:t>社区支持</a:t>
                      </a:r>
                      <a:endParaRPr lang="zh-CN" altLang="en-US" sz="1600" b="1"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CN" altLang="en-US" sz="1600" u="none" strike="noStrike" dirty="0">
                          <a:effectLst/>
                        </a:rPr>
                        <a:t>广泛</a:t>
                      </a:r>
                      <a:endParaRPr lang="zh-CN" altLang="en-US" sz="16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8342744"/>
                  </a:ext>
                </a:extLst>
              </a:tr>
            </a:tbl>
          </a:graphicData>
        </a:graphic>
      </p:graphicFrame>
    </p:spTree>
    <p:extLst>
      <p:ext uri="{BB962C8B-B14F-4D97-AF65-F5344CB8AC3E}">
        <p14:creationId xmlns:p14="http://schemas.microsoft.com/office/powerpoint/2010/main" val="228405145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814676E-7CEC-450D-8290-17C6541E6578}"/>
              </a:ext>
            </a:extLst>
          </p:cNvPr>
          <p:cNvSpPr>
            <a:spLocks noGrp="1"/>
          </p:cNvSpPr>
          <p:nvPr>
            <p:ph type="title"/>
          </p:nvPr>
        </p:nvSpPr>
        <p:spPr/>
        <p:txBody>
          <a:bodyPr/>
          <a:lstStyle/>
          <a:p>
            <a:r>
              <a:rPr lang="zh-CN" altLang="en-US" dirty="0"/>
              <a:t>测试理论方法：</a:t>
            </a:r>
            <a:r>
              <a:rPr lang="en-US" altLang="zh-CN" dirty="0"/>
              <a:t>ATDD </a:t>
            </a:r>
            <a:r>
              <a:rPr lang="zh-CN" altLang="en-US" dirty="0"/>
              <a:t>（</a:t>
            </a:r>
            <a:r>
              <a:rPr lang="en-US" altLang="zh-CN" dirty="0"/>
              <a:t> acceptance test-driven development </a:t>
            </a:r>
            <a:r>
              <a:rPr lang="zh-CN" altLang="en-US" dirty="0"/>
              <a:t>）</a:t>
            </a:r>
          </a:p>
        </p:txBody>
      </p:sp>
      <p:sp>
        <p:nvSpPr>
          <p:cNvPr id="3" name="内容占位符 2">
            <a:extLst>
              <a:ext uri="{FF2B5EF4-FFF2-40B4-BE49-F238E27FC236}">
                <a16:creationId xmlns:a16="http://schemas.microsoft.com/office/drawing/2014/main" id="{FFC56097-1053-45AF-B645-4B67002A47E8}"/>
              </a:ext>
            </a:extLst>
          </p:cNvPr>
          <p:cNvSpPr>
            <a:spLocks noGrp="1"/>
          </p:cNvSpPr>
          <p:nvPr>
            <p:ph idx="1"/>
          </p:nvPr>
        </p:nvSpPr>
        <p:spPr>
          <a:xfrm>
            <a:off x="858567" y="1510065"/>
            <a:ext cx="10473278" cy="859240"/>
          </a:xfrm>
        </p:spPr>
        <p:txBody>
          <a:bodyPr/>
          <a:lstStyle/>
          <a:p>
            <a:pPr marL="0" indent="0">
              <a:buNone/>
            </a:pPr>
            <a:r>
              <a:rPr lang="en-US" altLang="zh-CN" b="1" dirty="0"/>
              <a:t>Robot Framework </a:t>
            </a:r>
            <a:r>
              <a:rPr lang="zh-CN" altLang="en-US" dirty="0"/>
              <a:t>框架是一个通用的测试自动化框架</a:t>
            </a:r>
            <a:r>
              <a:rPr lang="en-US" altLang="zh-CN" dirty="0"/>
              <a:t>, </a:t>
            </a:r>
            <a:r>
              <a:rPr lang="zh-CN" altLang="en-US" dirty="0"/>
              <a:t>用于验收测试和验收测试驱动的开发 </a:t>
            </a:r>
            <a:r>
              <a:rPr lang="en-US" altLang="zh-CN" dirty="0"/>
              <a:t>(ATDD)</a:t>
            </a:r>
            <a:r>
              <a:rPr lang="zh-CN" altLang="en-US" dirty="0"/>
              <a:t>。它具有易于使用的表格测试数据语法</a:t>
            </a:r>
            <a:r>
              <a:rPr lang="en-US" altLang="zh-CN" dirty="0"/>
              <a:t>, </a:t>
            </a:r>
            <a:r>
              <a:rPr lang="zh-CN" altLang="en-US" dirty="0"/>
              <a:t>并利用关键字驱动的测试方法。它的测试功能可以通过使用 </a:t>
            </a:r>
            <a:r>
              <a:rPr lang="en-US" altLang="zh-CN" dirty="0"/>
              <a:t>Python </a:t>
            </a:r>
            <a:r>
              <a:rPr lang="zh-CN" altLang="en-US" dirty="0"/>
              <a:t>或 </a:t>
            </a:r>
            <a:r>
              <a:rPr lang="en-US" altLang="zh-CN" dirty="0"/>
              <a:t>Java </a:t>
            </a:r>
            <a:r>
              <a:rPr lang="zh-CN" altLang="en-US" dirty="0"/>
              <a:t>实现的测试库来扩展</a:t>
            </a:r>
            <a:r>
              <a:rPr lang="en-US" altLang="zh-CN" dirty="0"/>
              <a:t>, </a:t>
            </a:r>
            <a:r>
              <a:rPr lang="zh-CN" altLang="en-US" dirty="0"/>
              <a:t>用户可以用与创建测试用例相同的语法来创建新的 </a:t>
            </a:r>
            <a:r>
              <a:rPr lang="en-US" altLang="zh-CN" dirty="0"/>
              <a:t>higher-level </a:t>
            </a:r>
            <a:r>
              <a:rPr lang="zh-CN" altLang="en-US" dirty="0"/>
              <a:t>关键字。</a:t>
            </a:r>
          </a:p>
        </p:txBody>
      </p:sp>
      <p:sp>
        <p:nvSpPr>
          <p:cNvPr id="4" name="灯片编号占位符 3">
            <a:extLst>
              <a:ext uri="{FF2B5EF4-FFF2-40B4-BE49-F238E27FC236}">
                <a16:creationId xmlns:a16="http://schemas.microsoft.com/office/drawing/2014/main" id="{0700C4FE-7016-41DE-A520-CC4EC2606330}"/>
              </a:ext>
            </a:extLst>
          </p:cNvPr>
          <p:cNvSpPr>
            <a:spLocks noGrp="1"/>
          </p:cNvSpPr>
          <p:nvPr>
            <p:ph type="sldNum" sz="quarter" idx="10"/>
          </p:nvPr>
        </p:nvSpPr>
        <p:spPr/>
        <p:txBody>
          <a:bodyPr/>
          <a:lstStyle/>
          <a:p>
            <a:pPr>
              <a:defRPr/>
            </a:pPr>
            <a:r>
              <a:rPr lang="zh-CN" altLang="en-US">
                <a:solidFill>
                  <a:srgbClr val="777777"/>
                </a:solidFill>
              </a:rPr>
              <a:t> </a:t>
            </a:r>
            <a:fld id="{91E94C5F-FFDE-4FE9-B93A-CE1327B92135}" type="slidenum">
              <a:rPr lang="zh-CN" altLang="en-US" smtClean="0">
                <a:solidFill>
                  <a:srgbClr val="777777"/>
                </a:solidFill>
              </a:rPr>
              <a:pPr>
                <a:defRPr/>
              </a:pPr>
              <a:t>68</a:t>
            </a:fld>
            <a:r>
              <a:rPr lang="en-US" altLang="zh-CN">
                <a:solidFill>
                  <a:srgbClr val="777777"/>
                </a:solidFill>
              </a:rPr>
              <a:t> </a:t>
            </a:r>
            <a:endParaRPr lang="en-US" altLang="zh-CN" dirty="0">
              <a:solidFill>
                <a:srgbClr val="777777"/>
              </a:solidFill>
            </a:endParaRPr>
          </a:p>
        </p:txBody>
      </p:sp>
      <p:pic>
        <p:nvPicPr>
          <p:cNvPr id="7" name="图片 6">
            <a:extLst>
              <a:ext uri="{FF2B5EF4-FFF2-40B4-BE49-F238E27FC236}">
                <a16:creationId xmlns:a16="http://schemas.microsoft.com/office/drawing/2014/main" id="{820D2E01-4563-4191-935B-883F372EA7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96224" y="2300233"/>
            <a:ext cx="7705725" cy="4314825"/>
          </a:xfrm>
          <a:prstGeom prst="rect">
            <a:avLst/>
          </a:prstGeom>
        </p:spPr>
      </p:pic>
      <p:pic>
        <p:nvPicPr>
          <p:cNvPr id="9" name="图片 8">
            <a:extLst>
              <a:ext uri="{FF2B5EF4-FFF2-40B4-BE49-F238E27FC236}">
                <a16:creationId xmlns:a16="http://schemas.microsoft.com/office/drawing/2014/main" id="{592F2748-980B-4F45-A125-6A813EBB87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9124" y="3092141"/>
            <a:ext cx="3467100" cy="2731008"/>
          </a:xfrm>
          <a:prstGeom prst="rect">
            <a:avLst/>
          </a:prstGeom>
        </p:spPr>
      </p:pic>
    </p:spTree>
    <p:extLst>
      <p:ext uri="{BB962C8B-B14F-4D97-AF65-F5344CB8AC3E}">
        <p14:creationId xmlns:p14="http://schemas.microsoft.com/office/powerpoint/2010/main" val="358701549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50240" y="760301"/>
            <a:ext cx="9627372" cy="581160"/>
          </a:xfrm>
        </p:spPr>
        <p:txBody>
          <a:bodyPr/>
          <a:lstStyle/>
          <a:p>
            <a:r>
              <a:rPr lang="en-US" altLang="zh-CN" sz="2400" dirty="0">
                <a:solidFill>
                  <a:schemeClr val="tx1">
                    <a:lumMod val="95000"/>
                    <a:lumOff val="5000"/>
                  </a:schemeClr>
                </a:solidFill>
                <a:latin typeface="微软雅黑" panose="020B0503020204020204" pitchFamily="34" charset="-122"/>
                <a:ea typeface="微软雅黑" panose="020B0503020204020204" pitchFamily="34" charset="-122"/>
              </a:rPr>
              <a:t>3</a:t>
            </a:r>
            <a:r>
              <a:rPr lang="zh-CN" altLang="en-US" sz="2400" dirty="0">
                <a:solidFill>
                  <a:schemeClr val="tx1">
                    <a:lumMod val="95000"/>
                    <a:lumOff val="5000"/>
                  </a:schemeClr>
                </a:solidFill>
                <a:latin typeface="微软雅黑" panose="020B0503020204020204" pitchFamily="34" charset="-122"/>
                <a:ea typeface="微软雅黑" panose="020B0503020204020204" pitchFamily="34" charset="-122"/>
              </a:rPr>
              <a:t>、</a:t>
            </a:r>
            <a:r>
              <a:rPr lang="zh-CN" altLang="en-US" sz="2400" dirty="0">
                <a:solidFill>
                  <a:schemeClr val="tx1">
                    <a:lumMod val="95000"/>
                    <a:lumOff val="5000"/>
                  </a:schemeClr>
                </a:solidFill>
              </a:rPr>
              <a:t>测试用例管理</a:t>
            </a:r>
            <a:endParaRPr lang="zh-CN" altLang="en-US" sz="2400" dirty="0">
              <a:solidFill>
                <a:schemeClr val="tx1">
                  <a:lumMod val="95000"/>
                  <a:lumOff val="5000"/>
                </a:schemeClr>
              </a:solidFill>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pPr>
              <a:defRPr/>
            </a:pPr>
            <a:r>
              <a:rPr lang="zh-CN" altLang="en-US">
                <a:solidFill>
                  <a:srgbClr val="777777"/>
                </a:solidFill>
              </a:rPr>
              <a:t> </a:t>
            </a:r>
            <a:fld id="{91E94C5F-FFDE-4FE9-B93A-CE1327B92135}" type="slidenum">
              <a:rPr lang="zh-CN" altLang="en-US" smtClean="0">
                <a:solidFill>
                  <a:srgbClr val="777777"/>
                </a:solidFill>
              </a:rPr>
              <a:pPr>
                <a:defRPr/>
              </a:pPr>
              <a:t>69</a:t>
            </a:fld>
            <a:r>
              <a:rPr lang="en-US" altLang="zh-CN">
                <a:solidFill>
                  <a:srgbClr val="777777"/>
                </a:solidFill>
              </a:rPr>
              <a:t> </a:t>
            </a:r>
            <a:endParaRPr lang="en-US" altLang="zh-CN" dirty="0">
              <a:solidFill>
                <a:srgbClr val="777777"/>
              </a:solidFill>
            </a:endParaRPr>
          </a:p>
        </p:txBody>
      </p:sp>
      <p:sp>
        <p:nvSpPr>
          <p:cNvPr id="5" name="内容占位符 2">
            <a:extLst>
              <a:ext uri="{FF2B5EF4-FFF2-40B4-BE49-F238E27FC236}">
                <a16:creationId xmlns:a16="http://schemas.microsoft.com/office/drawing/2014/main" id="{1B812A0C-FECC-4ADA-9B7F-8605CCBCF26A}"/>
              </a:ext>
            </a:extLst>
          </p:cNvPr>
          <p:cNvSpPr txBox="1">
            <a:spLocks/>
          </p:cNvSpPr>
          <p:nvPr/>
        </p:nvSpPr>
        <p:spPr bwMode="auto">
          <a:xfrm>
            <a:off x="779706" y="1370161"/>
            <a:ext cx="10730123" cy="868850"/>
          </a:xfrm>
          <a:prstGeom prst="rect">
            <a:avLst/>
          </a:prstGeom>
          <a:noFill/>
          <a:ln w="9525">
            <a:noFill/>
            <a:miter lim="800000"/>
            <a:headEnd/>
            <a:tailEnd/>
          </a:ln>
        </p:spPr>
        <p:txBody>
          <a:bodyPr vert="horz" wrap="square" lIns="92058" tIns="46029" rIns="92058" bIns="46029" numCol="1" anchor="t" anchorCtr="0" compatLnSpc="1">
            <a:prstTxWarp prst="textNoShape">
              <a:avLst/>
            </a:prstTxWarp>
          </a:bodyPr>
          <a:lstStyle>
            <a:lvl1pPr marL="168264" indent="-168264" algn="l" rtl="0" eaLnBrk="0" fontAlgn="base" hangingPunct="0">
              <a:spcBef>
                <a:spcPct val="20000"/>
              </a:spcBef>
              <a:spcAft>
                <a:spcPct val="0"/>
              </a:spcAft>
              <a:buClr>
                <a:schemeClr val="tx2"/>
              </a:buClr>
              <a:buFont typeface="Wingdings" pitchFamily="2" charset="2"/>
              <a:buChar char="§"/>
              <a:defRPr sz="1500">
                <a:solidFill>
                  <a:schemeClr val="tx1"/>
                </a:solidFill>
                <a:latin typeface="+mn-lt"/>
                <a:ea typeface="+mn-ea"/>
                <a:cs typeface="+mn-cs"/>
              </a:defRPr>
            </a:lvl1pPr>
            <a:lvl2pPr marL="628610" indent="-171439" algn="l" rtl="0" eaLnBrk="0" fontAlgn="base" hangingPunct="0">
              <a:spcBef>
                <a:spcPct val="20000"/>
              </a:spcBef>
              <a:spcAft>
                <a:spcPct val="0"/>
              </a:spcAft>
              <a:buClr>
                <a:schemeClr val="tx1"/>
              </a:buClr>
              <a:buFont typeface="Arial" charset="0"/>
              <a:buChar char="–"/>
              <a:defRPr sz="1400">
                <a:solidFill>
                  <a:schemeClr val="tx1"/>
                </a:solidFill>
                <a:latin typeface="+mn-lt"/>
                <a:cs typeface="+mn-cs"/>
              </a:defRPr>
            </a:lvl2pPr>
            <a:lvl3pPr marL="1085781" indent="-171439" algn="l" rtl="0" eaLnBrk="0" fontAlgn="base" hangingPunct="0">
              <a:spcBef>
                <a:spcPct val="20000"/>
              </a:spcBef>
              <a:spcAft>
                <a:spcPct val="0"/>
              </a:spcAft>
              <a:buClr>
                <a:schemeClr val="tx2"/>
              </a:buClr>
              <a:buFont typeface="Wingdings" pitchFamily="2" charset="2"/>
              <a:buChar char="§"/>
              <a:defRPr sz="1200">
                <a:solidFill>
                  <a:schemeClr val="tx1"/>
                </a:solidFill>
                <a:latin typeface="+mn-lt"/>
                <a:cs typeface="+mn-cs"/>
              </a:defRPr>
            </a:lvl3pPr>
            <a:lvl4pPr marL="1542951" indent="-171439" algn="l" rtl="0" eaLnBrk="0" fontAlgn="base" hangingPunct="0">
              <a:spcBef>
                <a:spcPct val="20000"/>
              </a:spcBef>
              <a:spcAft>
                <a:spcPct val="0"/>
              </a:spcAft>
              <a:buClr>
                <a:schemeClr val="tx1"/>
              </a:buClr>
              <a:buFont typeface="Arial" charset="0"/>
              <a:buChar char="–"/>
              <a:defRPr sz="1200">
                <a:solidFill>
                  <a:schemeClr val="tx1"/>
                </a:solidFill>
                <a:latin typeface="+mn-lt"/>
                <a:cs typeface="+mn-cs"/>
              </a:defRPr>
            </a:lvl4pPr>
            <a:lvl5pPr marL="2000122" indent="-171439" algn="l" rtl="0" eaLnBrk="0" fontAlgn="base" hangingPunct="0">
              <a:spcBef>
                <a:spcPct val="20000"/>
              </a:spcBef>
              <a:spcAft>
                <a:spcPct val="0"/>
              </a:spcAft>
              <a:buClr>
                <a:schemeClr val="tx2"/>
              </a:buClr>
              <a:buFont typeface="Wingdings" pitchFamily="2" charset="2"/>
              <a:buChar char="§"/>
              <a:defRPr sz="1200">
                <a:solidFill>
                  <a:schemeClr val="tx1"/>
                </a:solidFill>
                <a:latin typeface="+mn-lt"/>
                <a:cs typeface="+mn-cs"/>
              </a:defRPr>
            </a:lvl5pPr>
            <a:lvl6pPr marL="2457293" indent="-171439" algn="l" rtl="0" fontAlgn="base">
              <a:spcBef>
                <a:spcPct val="20000"/>
              </a:spcBef>
              <a:spcAft>
                <a:spcPct val="0"/>
              </a:spcAft>
              <a:buClr>
                <a:schemeClr val="tx2"/>
              </a:buClr>
              <a:buFont typeface="Wingdings" pitchFamily="2" charset="2"/>
              <a:buChar char="§"/>
              <a:defRPr sz="1200">
                <a:solidFill>
                  <a:schemeClr val="tx1"/>
                </a:solidFill>
                <a:latin typeface="+mn-lt"/>
                <a:cs typeface="+mn-cs"/>
              </a:defRPr>
            </a:lvl6pPr>
            <a:lvl7pPr marL="2914463" indent="-171439" algn="l" rtl="0" fontAlgn="base">
              <a:spcBef>
                <a:spcPct val="20000"/>
              </a:spcBef>
              <a:spcAft>
                <a:spcPct val="0"/>
              </a:spcAft>
              <a:buClr>
                <a:schemeClr val="tx2"/>
              </a:buClr>
              <a:buFont typeface="Wingdings" pitchFamily="2" charset="2"/>
              <a:buChar char="§"/>
              <a:defRPr sz="1200">
                <a:solidFill>
                  <a:schemeClr val="tx1"/>
                </a:solidFill>
                <a:latin typeface="+mn-lt"/>
                <a:cs typeface="+mn-cs"/>
              </a:defRPr>
            </a:lvl7pPr>
            <a:lvl8pPr marL="3371634" indent="-171439" algn="l" rtl="0" fontAlgn="base">
              <a:spcBef>
                <a:spcPct val="20000"/>
              </a:spcBef>
              <a:spcAft>
                <a:spcPct val="0"/>
              </a:spcAft>
              <a:buClr>
                <a:schemeClr val="tx2"/>
              </a:buClr>
              <a:buFont typeface="Wingdings" pitchFamily="2" charset="2"/>
              <a:buChar char="§"/>
              <a:defRPr sz="1200">
                <a:solidFill>
                  <a:schemeClr val="tx1"/>
                </a:solidFill>
                <a:latin typeface="+mn-lt"/>
                <a:cs typeface="+mn-cs"/>
              </a:defRPr>
            </a:lvl8pPr>
            <a:lvl9pPr marL="3828805" indent="-171439" algn="l" rtl="0" fontAlgn="base">
              <a:spcBef>
                <a:spcPct val="20000"/>
              </a:spcBef>
              <a:spcAft>
                <a:spcPct val="0"/>
              </a:spcAft>
              <a:buClr>
                <a:schemeClr val="tx2"/>
              </a:buClr>
              <a:buFont typeface="Wingdings" pitchFamily="2" charset="2"/>
              <a:buChar char="§"/>
              <a:defRPr sz="1200">
                <a:solidFill>
                  <a:schemeClr val="tx1"/>
                </a:solidFill>
                <a:latin typeface="+mn-lt"/>
                <a:cs typeface="+mn-cs"/>
              </a:defRPr>
            </a:lvl9pPr>
          </a:lstStyle>
          <a:p>
            <a:pPr marL="0" indent="0">
              <a:buFont typeface="Wingdings" pitchFamily="2" charset="2"/>
              <a:buNone/>
            </a:pPr>
            <a:r>
              <a:rPr lang="zh-CN" altLang="en-US" b="0" kern="0" dirty="0"/>
              <a:t>基于功能模块，业务流程组织和管理测试用例脚本；可以理解为测试脚本（自动化测试用例）是对手工测试用力的翻译。</a:t>
            </a:r>
            <a:endParaRPr lang="en-US" altLang="zh-CN" b="0" kern="0" dirty="0"/>
          </a:p>
          <a:p>
            <a:pPr marL="0" indent="0">
              <a:buFont typeface="Wingdings" pitchFamily="2" charset="2"/>
              <a:buNone/>
            </a:pPr>
            <a:r>
              <a:rPr lang="zh-CN" altLang="en-US" b="0" kern="0" dirty="0"/>
              <a:t>将主要的测试步骤，活动，检查点抽象为关键字，测试数据实例化为参数列表。覆盖某个功能，某个测试计划的脚本可以整理为一个测试集；我们使用 </a:t>
            </a:r>
            <a:r>
              <a:rPr lang="en-US" altLang="zh-CN" kern="0" dirty="0" err="1"/>
              <a:t>tid</a:t>
            </a:r>
            <a:r>
              <a:rPr lang="en-US" altLang="zh-CN" kern="0" dirty="0"/>
              <a:t> </a:t>
            </a:r>
            <a:r>
              <a:rPr lang="zh-CN" altLang="en-US" b="0" kern="0" dirty="0"/>
              <a:t>和</a:t>
            </a:r>
            <a:r>
              <a:rPr lang="zh-CN" altLang="en-US" kern="0" dirty="0"/>
              <a:t>命名规则 </a:t>
            </a:r>
            <a:r>
              <a:rPr lang="zh-CN" altLang="en-US" b="0" kern="0" dirty="0"/>
              <a:t>实现测试用例管理</a:t>
            </a:r>
          </a:p>
        </p:txBody>
      </p:sp>
      <p:pic>
        <p:nvPicPr>
          <p:cNvPr id="9" name="图片 8">
            <a:extLst>
              <a:ext uri="{FF2B5EF4-FFF2-40B4-BE49-F238E27FC236}">
                <a16:creationId xmlns:a16="http://schemas.microsoft.com/office/drawing/2014/main" id="{EEE27DFA-8D18-4419-91DB-ECE8DBDAE178}"/>
              </a:ext>
            </a:extLst>
          </p:cNvPr>
          <p:cNvPicPr>
            <a:picLocks noChangeAspect="1"/>
          </p:cNvPicPr>
          <p:nvPr/>
        </p:nvPicPr>
        <p:blipFill>
          <a:blip r:embed="rId2"/>
          <a:stretch>
            <a:fillRect/>
          </a:stretch>
        </p:blipFill>
        <p:spPr>
          <a:xfrm>
            <a:off x="1417668" y="2239012"/>
            <a:ext cx="9713628" cy="4598348"/>
          </a:xfrm>
          <a:prstGeom prst="rect">
            <a:avLst/>
          </a:prstGeom>
        </p:spPr>
      </p:pic>
    </p:spTree>
    <p:extLst>
      <p:ext uri="{BB962C8B-B14F-4D97-AF65-F5344CB8AC3E}">
        <p14:creationId xmlns:p14="http://schemas.microsoft.com/office/powerpoint/2010/main" val="31173369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047716" y="1402790"/>
            <a:ext cx="10094979" cy="877114"/>
          </a:xfrm>
        </p:spPr>
        <p:txBody>
          <a:bodyPr/>
          <a:lstStyle/>
          <a:p>
            <a:pPr marL="0" indent="0">
              <a:buNone/>
            </a:pPr>
            <a:r>
              <a:rPr lang="zh-CN" altLang="en-US" sz="2000" dirty="0"/>
              <a:t>现有很多自动化测试工具可支持</a:t>
            </a:r>
            <a:r>
              <a:rPr lang="en-US" altLang="zh-CN" sz="2000" dirty="0"/>
              <a:t>ATDD</a:t>
            </a:r>
            <a:r>
              <a:rPr lang="zh-CN" altLang="en-US" sz="2000" dirty="0"/>
              <a:t>、</a:t>
            </a:r>
            <a:r>
              <a:rPr lang="en-US" altLang="zh-CN" sz="2000" dirty="0"/>
              <a:t>BDD</a:t>
            </a:r>
            <a:r>
              <a:rPr lang="zh-CN" altLang="en-US" sz="2000" dirty="0"/>
              <a:t>等，比如</a:t>
            </a:r>
            <a:r>
              <a:rPr lang="en-US" altLang="zh-CN" sz="2000" dirty="0"/>
              <a:t>Cucumber</a:t>
            </a:r>
            <a:r>
              <a:rPr lang="en-US" altLang="zh-CN" sz="2000" baseline="30000" dirty="0"/>
              <a:t>1</a:t>
            </a:r>
            <a:r>
              <a:rPr lang="zh-CN" altLang="en-US" sz="2000" dirty="0"/>
              <a:t>、</a:t>
            </a:r>
            <a:r>
              <a:rPr lang="en-US" altLang="zh-CN" sz="2000" dirty="0"/>
              <a:t>RobotFramework</a:t>
            </a:r>
            <a:r>
              <a:rPr lang="en-US" altLang="zh-CN" sz="2000" baseline="30000" dirty="0"/>
              <a:t>2</a:t>
            </a:r>
            <a:r>
              <a:rPr lang="zh-CN" altLang="en-US" sz="2000" dirty="0"/>
              <a:t>、</a:t>
            </a:r>
            <a:r>
              <a:rPr lang="en-US" altLang="zh-CN" sz="2000" dirty="0"/>
              <a:t>SpecFlow</a:t>
            </a:r>
            <a:r>
              <a:rPr lang="en-US" altLang="zh-CN" sz="2000" baseline="30000" dirty="0"/>
              <a:t>3</a:t>
            </a:r>
            <a:r>
              <a:rPr lang="zh-CN" altLang="en-US" sz="2000" dirty="0"/>
              <a:t>、</a:t>
            </a:r>
            <a:r>
              <a:rPr lang="en-US" altLang="zh-CN" sz="2000" dirty="0"/>
              <a:t>JBehave</a:t>
            </a:r>
            <a:r>
              <a:rPr lang="en-US" altLang="zh-CN" sz="2000" baseline="30000" dirty="0"/>
              <a:t>4</a:t>
            </a:r>
            <a:r>
              <a:rPr lang="zh-CN" altLang="en-US" sz="2000" dirty="0"/>
              <a:t>、</a:t>
            </a:r>
            <a:r>
              <a:rPr lang="en-US" altLang="zh-CN" sz="2000" dirty="0"/>
              <a:t>Fitness</a:t>
            </a:r>
            <a:r>
              <a:rPr lang="en-US" altLang="zh-CN" sz="2000" baseline="30000" dirty="0"/>
              <a:t>5</a:t>
            </a:r>
            <a:r>
              <a:rPr lang="zh-CN" altLang="en-US" sz="2000" dirty="0"/>
              <a:t>、</a:t>
            </a:r>
            <a:r>
              <a:rPr lang="en-US" altLang="zh-CN" sz="2000" dirty="0"/>
              <a:t>Concordion</a:t>
            </a:r>
            <a:r>
              <a:rPr lang="en-US" altLang="zh-CN" sz="2000" baseline="30000" dirty="0"/>
              <a:t>6</a:t>
            </a:r>
            <a:r>
              <a:rPr lang="zh-CN" altLang="en-US" sz="2000" dirty="0"/>
              <a:t>等。其中</a:t>
            </a:r>
            <a:r>
              <a:rPr lang="en-US" altLang="zh-CN" sz="2000" dirty="0" err="1"/>
              <a:t>RobotFramework</a:t>
            </a:r>
            <a:r>
              <a:rPr lang="zh-CN" altLang="en-US" sz="2000" dirty="0"/>
              <a:t>是最流行的一个框架。</a:t>
            </a:r>
            <a:endParaRPr lang="en-US" altLang="zh-CN" sz="2000" dirty="0"/>
          </a:p>
          <a:p>
            <a:pPr marL="0" indent="0">
              <a:buNone/>
            </a:pPr>
            <a:endParaRPr lang="zh-CN" altLang="en-US" dirty="0">
              <a:latin typeface="黑体" panose="02010609060101010101" pitchFamily="49" charset="-122"/>
              <a:ea typeface="黑体" panose="02010609060101010101" pitchFamily="49" charset="-122"/>
            </a:endParaRPr>
          </a:p>
        </p:txBody>
      </p:sp>
      <p:sp>
        <p:nvSpPr>
          <p:cNvPr id="4" name="灯片编号占位符 3"/>
          <p:cNvSpPr>
            <a:spLocks noGrp="1"/>
          </p:cNvSpPr>
          <p:nvPr>
            <p:ph type="sldNum" sz="quarter" idx="10"/>
          </p:nvPr>
        </p:nvSpPr>
        <p:spPr/>
        <p:txBody>
          <a:bodyPr/>
          <a:lstStyle/>
          <a:p>
            <a:pPr>
              <a:defRPr/>
            </a:pPr>
            <a:r>
              <a:rPr lang="zh-CN" altLang="en-US">
                <a:solidFill>
                  <a:srgbClr val="777777"/>
                </a:solidFill>
              </a:rPr>
              <a:t> </a:t>
            </a:r>
            <a:fld id="{91E94C5F-FFDE-4FE9-B93A-CE1327B92135}" type="slidenum">
              <a:rPr lang="zh-CN" altLang="en-US" smtClean="0">
                <a:solidFill>
                  <a:srgbClr val="777777"/>
                </a:solidFill>
              </a:rPr>
              <a:pPr>
                <a:defRPr/>
              </a:pPr>
              <a:t>7</a:t>
            </a:fld>
            <a:r>
              <a:rPr lang="en-US" altLang="zh-CN">
                <a:solidFill>
                  <a:srgbClr val="777777"/>
                </a:solidFill>
              </a:rPr>
              <a:t> </a:t>
            </a:r>
            <a:endParaRPr lang="en-US" altLang="zh-CN" dirty="0">
              <a:solidFill>
                <a:srgbClr val="777777"/>
              </a:solidFill>
            </a:endParaRPr>
          </a:p>
        </p:txBody>
      </p:sp>
      <p:sp>
        <p:nvSpPr>
          <p:cNvPr id="5" name="标题 1">
            <a:extLst>
              <a:ext uri="{FF2B5EF4-FFF2-40B4-BE49-F238E27FC236}">
                <a16:creationId xmlns:a16="http://schemas.microsoft.com/office/drawing/2014/main" id="{B0BB2D24-9D41-4266-A341-97686D7E5AC6}"/>
              </a:ext>
            </a:extLst>
          </p:cNvPr>
          <p:cNvSpPr>
            <a:spLocks noGrp="1"/>
          </p:cNvSpPr>
          <p:nvPr>
            <p:ph type="title"/>
          </p:nvPr>
        </p:nvSpPr>
        <p:spPr>
          <a:xfrm>
            <a:off x="587994" y="674841"/>
            <a:ext cx="9627372" cy="581160"/>
          </a:xfrm>
        </p:spPr>
        <p:txBody>
          <a:bodyPr/>
          <a:lstStyle/>
          <a:p>
            <a:r>
              <a:rPr lang="en-US" altLang="zh-CN" sz="2400" dirty="0">
                <a:solidFill>
                  <a:schemeClr val="tx1">
                    <a:lumMod val="95000"/>
                    <a:lumOff val="5000"/>
                  </a:schemeClr>
                </a:solidFill>
                <a:latin typeface="微软雅黑" panose="020B0503020204020204" pitchFamily="34" charset="-122"/>
                <a:ea typeface="微软雅黑" panose="020B0503020204020204" pitchFamily="34" charset="-122"/>
              </a:rPr>
              <a:t>2</a:t>
            </a:r>
            <a:r>
              <a:rPr lang="zh-CN" altLang="en-US" sz="2400" dirty="0">
                <a:solidFill>
                  <a:schemeClr val="tx1">
                    <a:lumMod val="95000"/>
                    <a:lumOff val="5000"/>
                  </a:schemeClr>
                </a:solidFill>
                <a:latin typeface="微软雅黑" panose="020B0503020204020204" pitchFamily="34" charset="-122"/>
                <a:ea typeface="微软雅黑" panose="020B0503020204020204" pitchFamily="34" charset="-122"/>
              </a:rPr>
              <a:t>、</a:t>
            </a:r>
            <a:r>
              <a:rPr lang="zh-CN" altLang="en-US" sz="2400" dirty="0">
                <a:solidFill>
                  <a:schemeClr val="tx1">
                    <a:lumMod val="95000"/>
                    <a:lumOff val="5000"/>
                  </a:schemeClr>
                </a:solidFill>
              </a:rPr>
              <a:t>基础框架</a:t>
            </a:r>
            <a:r>
              <a:rPr lang="en-US" altLang="zh-CN" sz="2400" dirty="0">
                <a:solidFill>
                  <a:schemeClr val="tx1">
                    <a:lumMod val="95000"/>
                    <a:lumOff val="5000"/>
                  </a:schemeClr>
                </a:solidFill>
              </a:rPr>
              <a:t>-</a:t>
            </a:r>
            <a:r>
              <a:rPr lang="en-US" altLang="zh-CN" sz="2400" dirty="0"/>
              <a:t> </a:t>
            </a:r>
            <a:r>
              <a:rPr lang="en-US" altLang="zh-CN" sz="2400" dirty="0" err="1"/>
              <a:t>RobotFramework</a:t>
            </a:r>
            <a:endParaRPr lang="zh-CN" altLang="en-US" sz="2400" dirty="0">
              <a:solidFill>
                <a:schemeClr val="tx1">
                  <a:lumMod val="95000"/>
                  <a:lumOff val="5000"/>
                </a:schemeClr>
              </a:solidFill>
              <a:latin typeface="微软雅黑" panose="020B0503020204020204" pitchFamily="34" charset="-122"/>
              <a:ea typeface="微软雅黑" panose="020B0503020204020204" pitchFamily="34" charset="-122"/>
            </a:endParaRPr>
          </a:p>
        </p:txBody>
      </p:sp>
      <p:graphicFrame>
        <p:nvGraphicFramePr>
          <p:cNvPr id="2" name="表格 1">
            <a:extLst>
              <a:ext uri="{FF2B5EF4-FFF2-40B4-BE49-F238E27FC236}">
                <a16:creationId xmlns:a16="http://schemas.microsoft.com/office/drawing/2014/main" id="{554B731B-93BC-41BF-9AF9-2AE13F934F22}"/>
              </a:ext>
            </a:extLst>
          </p:cNvPr>
          <p:cNvGraphicFramePr>
            <a:graphicFrameLocks noGrp="1"/>
          </p:cNvGraphicFramePr>
          <p:nvPr>
            <p:extLst>
              <p:ext uri="{D42A27DB-BD31-4B8C-83A1-F6EECF244321}">
                <p14:modId xmlns:p14="http://schemas.microsoft.com/office/powerpoint/2010/main" val="1192704385"/>
              </p:ext>
            </p:extLst>
          </p:nvPr>
        </p:nvGraphicFramePr>
        <p:xfrm>
          <a:off x="1999488" y="2557527"/>
          <a:ext cx="7935462" cy="4044315"/>
        </p:xfrm>
        <a:graphic>
          <a:graphicData uri="http://schemas.openxmlformats.org/drawingml/2006/table">
            <a:tbl>
              <a:tblPr>
                <a:tableStyleId>{68D230F3-CF80-4859-8CE7-A43EE81993B5}</a:tableStyleId>
              </a:tblPr>
              <a:tblGrid>
                <a:gridCol w="2384063">
                  <a:extLst>
                    <a:ext uri="{9D8B030D-6E8A-4147-A177-3AD203B41FA5}">
                      <a16:colId xmlns:a16="http://schemas.microsoft.com/office/drawing/2014/main" val="2472147397"/>
                    </a:ext>
                  </a:extLst>
                </a:gridCol>
                <a:gridCol w="5551399">
                  <a:extLst>
                    <a:ext uri="{9D8B030D-6E8A-4147-A177-3AD203B41FA5}">
                      <a16:colId xmlns:a16="http://schemas.microsoft.com/office/drawing/2014/main" val="1971335372"/>
                    </a:ext>
                  </a:extLst>
                </a:gridCol>
              </a:tblGrid>
              <a:tr h="253365">
                <a:tc gridSpan="2">
                  <a:txBody>
                    <a:bodyPr/>
                    <a:lstStyle/>
                    <a:p>
                      <a:pPr algn="l" fontAlgn="t"/>
                      <a:r>
                        <a:rPr lang="zh-CN" altLang="en-US" sz="1600" b="1" u="none" strike="noStrike" dirty="0">
                          <a:effectLst/>
                        </a:rPr>
                        <a:t>特点分析</a:t>
                      </a:r>
                      <a:endParaRPr lang="zh-CN" altLang="en-US" sz="1600" b="1"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ltLang="en-US"/>
                    </a:p>
                  </a:txBody>
                  <a:tcPr/>
                </a:tc>
                <a:extLst>
                  <a:ext uri="{0D108BD9-81ED-4DB2-BD59-A6C34878D82A}">
                    <a16:rowId xmlns:a16="http://schemas.microsoft.com/office/drawing/2014/main" val="1621231351"/>
                  </a:ext>
                </a:extLst>
              </a:tr>
              <a:tr h="253365">
                <a:tc>
                  <a:txBody>
                    <a:bodyPr/>
                    <a:lstStyle/>
                    <a:p>
                      <a:pPr algn="ctr" fontAlgn="ctr"/>
                      <a:r>
                        <a:rPr lang="zh-CN" altLang="en-US" sz="1600" u="none" strike="noStrike" dirty="0">
                          <a:effectLst/>
                        </a:rPr>
                        <a:t>编程语言支持</a:t>
                      </a:r>
                      <a:endParaRPr lang="zh-CN" altLang="en-US" sz="1600" b="1"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US" sz="1600" u="none" strike="noStrike">
                          <a:effectLst/>
                        </a:rPr>
                        <a:t>Python, Java, C</a:t>
                      </a:r>
                      <a:endParaRPr lang="en-US" sz="16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59803510"/>
                  </a:ext>
                </a:extLst>
              </a:tr>
              <a:tr h="253365">
                <a:tc>
                  <a:txBody>
                    <a:bodyPr/>
                    <a:lstStyle/>
                    <a:p>
                      <a:pPr algn="ctr" fontAlgn="ctr"/>
                      <a:r>
                        <a:rPr lang="zh-CN" altLang="en-US" sz="1600" u="none" strike="noStrike" dirty="0">
                          <a:effectLst/>
                        </a:rPr>
                        <a:t>支持的系统</a:t>
                      </a:r>
                      <a:endParaRPr lang="zh-CN" altLang="en-US" sz="1600" b="1"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CN" altLang="en-US" sz="1600" u="none" strike="noStrike">
                          <a:effectLst/>
                        </a:rPr>
                        <a:t>所有主流系统</a:t>
                      </a:r>
                      <a:endParaRPr lang="zh-CN" altLang="en-US" sz="16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05223260"/>
                  </a:ext>
                </a:extLst>
              </a:tr>
              <a:tr h="253365">
                <a:tc>
                  <a:txBody>
                    <a:bodyPr/>
                    <a:lstStyle/>
                    <a:p>
                      <a:pPr algn="ctr" fontAlgn="ctr"/>
                      <a:r>
                        <a:rPr lang="zh-CN" altLang="en-US" sz="1600" u="none" strike="noStrike" dirty="0">
                          <a:effectLst/>
                        </a:rPr>
                        <a:t>主要的</a:t>
                      </a:r>
                      <a:r>
                        <a:rPr lang="en-US" sz="1600" u="none" strike="noStrike" dirty="0">
                          <a:effectLst/>
                        </a:rPr>
                        <a:t>IDE</a:t>
                      </a:r>
                      <a:endParaRPr lang="en-US" sz="1600" b="1"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US" sz="1600" u="none" strike="noStrike" dirty="0">
                          <a:effectLst/>
                        </a:rPr>
                        <a:t>RIDE, IntelliJ, </a:t>
                      </a:r>
                      <a:r>
                        <a:rPr lang="en-US" sz="1600" u="none" strike="noStrike" dirty="0" err="1">
                          <a:effectLst/>
                        </a:rPr>
                        <a:t>PyCharm</a:t>
                      </a:r>
                      <a:r>
                        <a:rPr lang="en-US" sz="1600" u="none" strike="noStrike" dirty="0">
                          <a:effectLst/>
                        </a:rPr>
                        <a:t>, Eclipse</a:t>
                      </a:r>
                      <a:endParaRPr lang="en-US" sz="16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45024984"/>
                  </a:ext>
                </a:extLst>
              </a:tr>
              <a:tr h="253365">
                <a:tc>
                  <a:txBody>
                    <a:bodyPr/>
                    <a:lstStyle/>
                    <a:p>
                      <a:pPr algn="ctr" fontAlgn="ctr"/>
                      <a:r>
                        <a:rPr lang="zh-CN" altLang="en-US" sz="1600" u="none" strike="noStrike" dirty="0">
                          <a:effectLst/>
                        </a:rPr>
                        <a:t>费用</a:t>
                      </a:r>
                      <a:endParaRPr lang="zh-CN" altLang="en-US" sz="1600" b="1"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CN" altLang="en-US" sz="1600" u="none" strike="noStrike">
                          <a:effectLst/>
                        </a:rPr>
                        <a:t>免费</a:t>
                      </a:r>
                      <a:endParaRPr lang="zh-CN" altLang="en-US" sz="16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62569142"/>
                  </a:ext>
                </a:extLst>
              </a:tr>
              <a:tr h="253365">
                <a:tc>
                  <a:txBody>
                    <a:bodyPr/>
                    <a:lstStyle/>
                    <a:p>
                      <a:pPr algn="ctr" fontAlgn="ctr"/>
                      <a:r>
                        <a:rPr lang="zh-CN" altLang="en-US" sz="1600" u="none" strike="noStrike" dirty="0">
                          <a:effectLst/>
                        </a:rPr>
                        <a:t>多国语言支持</a:t>
                      </a:r>
                      <a:endParaRPr lang="zh-CN" altLang="en-US" sz="1600" b="1"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CN" altLang="en-US" sz="1600" u="none" strike="noStrike">
                          <a:effectLst/>
                        </a:rPr>
                        <a:t>用户关键字及用例层面支持</a:t>
                      </a:r>
                      <a:r>
                        <a:rPr lang="en-US" altLang="zh-CN" sz="1600" u="none" strike="noStrike">
                          <a:effectLst/>
                        </a:rPr>
                        <a:t>UTF-8</a:t>
                      </a:r>
                      <a:endParaRPr lang="en-US" altLang="zh-CN" sz="16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00837220"/>
                  </a:ext>
                </a:extLst>
              </a:tr>
              <a:tr h="253365">
                <a:tc rowSpan="5">
                  <a:txBody>
                    <a:bodyPr/>
                    <a:lstStyle/>
                    <a:p>
                      <a:pPr algn="ctr" fontAlgn="ctr"/>
                      <a:r>
                        <a:rPr lang="zh-CN" altLang="en-US" sz="1600" u="none" strike="noStrike" dirty="0">
                          <a:effectLst/>
                        </a:rPr>
                        <a:t>亮点</a:t>
                      </a:r>
                      <a:endParaRPr lang="zh-CN" altLang="en-US" sz="1600" b="1"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CN" altLang="en-US" sz="1600" u="none" strike="noStrike" dirty="0">
                          <a:effectLst/>
                        </a:rPr>
                        <a:t>能够精细的控制关键字的</a:t>
                      </a:r>
                      <a:r>
                        <a:rPr lang="en-US" altLang="zh-CN" sz="1600" u="none" strike="noStrike" dirty="0">
                          <a:effectLst/>
                        </a:rPr>
                        <a:t>scope</a:t>
                      </a:r>
                      <a:endParaRPr lang="en-US" altLang="zh-CN" sz="16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51859840"/>
                  </a:ext>
                </a:extLst>
              </a:tr>
              <a:tr h="253365">
                <a:tc vMerge="1">
                  <a:txBody>
                    <a:bodyPr/>
                    <a:lstStyle/>
                    <a:p>
                      <a:endParaRPr lang="zh-CN" altLang="en-US"/>
                    </a:p>
                  </a:txBody>
                  <a:tcPr/>
                </a:tc>
                <a:tc>
                  <a:txBody>
                    <a:bodyPr/>
                    <a:lstStyle/>
                    <a:p>
                      <a:pPr algn="l" fontAlgn="ctr"/>
                      <a:r>
                        <a:rPr lang="en-US" sz="1600" u="none" strike="noStrike" dirty="0">
                          <a:effectLst/>
                        </a:rPr>
                        <a:t>Log</a:t>
                      </a:r>
                      <a:r>
                        <a:rPr lang="zh-CN" altLang="en-US" sz="1600" u="none" strike="noStrike" dirty="0">
                          <a:effectLst/>
                        </a:rPr>
                        <a:t>和</a:t>
                      </a:r>
                      <a:r>
                        <a:rPr lang="en-US" sz="1600" u="none" strike="noStrike" dirty="0">
                          <a:effectLst/>
                        </a:rPr>
                        <a:t>Report</a:t>
                      </a:r>
                      <a:r>
                        <a:rPr lang="zh-CN" altLang="en-US" sz="1600" u="none" strike="noStrike" dirty="0">
                          <a:effectLst/>
                        </a:rPr>
                        <a:t>非常好</a:t>
                      </a:r>
                      <a:endParaRPr lang="zh-CN" altLang="en-US" sz="16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5950776"/>
                  </a:ext>
                </a:extLst>
              </a:tr>
              <a:tr h="253365">
                <a:tc vMerge="1">
                  <a:txBody>
                    <a:bodyPr/>
                    <a:lstStyle/>
                    <a:p>
                      <a:endParaRPr lang="zh-CN" altLang="en-US"/>
                    </a:p>
                  </a:txBody>
                  <a:tcPr/>
                </a:tc>
                <a:tc>
                  <a:txBody>
                    <a:bodyPr/>
                    <a:lstStyle/>
                    <a:p>
                      <a:pPr algn="l" fontAlgn="ctr"/>
                      <a:r>
                        <a:rPr lang="zh-CN" altLang="en-US" sz="1600" u="none" strike="noStrike">
                          <a:effectLst/>
                        </a:rPr>
                        <a:t>使用变量文件的机制来描述不同的环境</a:t>
                      </a:r>
                      <a:r>
                        <a:rPr lang="en-US" altLang="zh-CN" sz="1600" u="none" strike="noStrike" baseline="30000">
                          <a:effectLst/>
                        </a:rPr>
                        <a:t>21</a:t>
                      </a:r>
                      <a:endParaRPr lang="zh-CN" altLang="en-US" sz="16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58495611"/>
                  </a:ext>
                </a:extLst>
              </a:tr>
              <a:tr h="253365">
                <a:tc vMerge="1">
                  <a:txBody>
                    <a:bodyPr/>
                    <a:lstStyle/>
                    <a:p>
                      <a:endParaRPr lang="zh-CN" altLang="en-US"/>
                    </a:p>
                  </a:txBody>
                  <a:tcPr/>
                </a:tc>
                <a:tc>
                  <a:txBody>
                    <a:bodyPr/>
                    <a:lstStyle/>
                    <a:p>
                      <a:pPr algn="l" fontAlgn="ctr"/>
                      <a:r>
                        <a:rPr lang="zh-CN" altLang="en-US" sz="1600" u="none" strike="noStrike" dirty="0">
                          <a:effectLst/>
                        </a:rPr>
                        <a:t>丰富的关键字库</a:t>
                      </a:r>
                      <a:endParaRPr lang="zh-CN" altLang="en-US" sz="16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39061488"/>
                  </a:ext>
                </a:extLst>
              </a:tr>
              <a:tr h="253365">
                <a:tc vMerge="1">
                  <a:txBody>
                    <a:bodyPr/>
                    <a:lstStyle/>
                    <a:p>
                      <a:endParaRPr lang="zh-CN" altLang="en-US"/>
                    </a:p>
                  </a:txBody>
                  <a:tcPr/>
                </a:tc>
                <a:tc>
                  <a:txBody>
                    <a:bodyPr/>
                    <a:lstStyle/>
                    <a:p>
                      <a:pPr algn="l" fontAlgn="ctr"/>
                      <a:r>
                        <a:rPr lang="zh-CN" altLang="en-US" sz="1600" u="none" strike="noStrike" dirty="0">
                          <a:effectLst/>
                        </a:rPr>
                        <a:t>内置变量</a:t>
                      </a:r>
                      <a:endParaRPr lang="zh-CN" altLang="en-US" sz="16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419095"/>
                  </a:ext>
                </a:extLst>
              </a:tr>
              <a:tr h="175260">
                <a:tc>
                  <a:txBody>
                    <a:bodyPr/>
                    <a:lstStyle/>
                    <a:p>
                      <a:pPr algn="ctr" fontAlgn="ctr"/>
                      <a:r>
                        <a:rPr lang="en-US" sz="1600" u="none" strike="noStrike" dirty="0">
                          <a:effectLst/>
                        </a:rPr>
                        <a:t>Jenkins</a:t>
                      </a:r>
                      <a:r>
                        <a:rPr lang="zh-CN" altLang="en-US" sz="1600" u="none" strike="noStrike" dirty="0">
                          <a:effectLst/>
                        </a:rPr>
                        <a:t>支持 </a:t>
                      </a:r>
                      <a:endParaRPr lang="zh-CN" altLang="en-US" sz="1600" b="1"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CN" altLang="en-US" sz="1600" u="none" strike="noStrike" dirty="0">
                          <a:effectLst/>
                        </a:rPr>
                        <a:t>支持</a:t>
                      </a:r>
                      <a:endParaRPr lang="zh-CN" altLang="en-US" sz="16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69441093"/>
                  </a:ext>
                </a:extLst>
              </a:tr>
              <a:tr h="175260">
                <a:tc>
                  <a:txBody>
                    <a:bodyPr/>
                    <a:lstStyle/>
                    <a:p>
                      <a:pPr algn="ctr" fontAlgn="ctr"/>
                      <a:r>
                        <a:rPr lang="en-US" sz="1600" u="none" strike="noStrike" dirty="0">
                          <a:effectLst/>
                        </a:rPr>
                        <a:t>Maven</a:t>
                      </a:r>
                      <a:r>
                        <a:rPr lang="zh-CN" altLang="en-US" sz="1600" u="none" strike="noStrike" dirty="0">
                          <a:effectLst/>
                        </a:rPr>
                        <a:t>支持</a:t>
                      </a:r>
                      <a:endParaRPr lang="zh-CN" altLang="en-US" sz="1600" b="1"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CN" altLang="en-US" sz="1600" u="none" strike="noStrike" dirty="0">
                          <a:effectLst/>
                        </a:rPr>
                        <a:t>支持</a:t>
                      </a:r>
                      <a:endParaRPr lang="zh-CN" altLang="en-US" sz="16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67092856"/>
                  </a:ext>
                </a:extLst>
              </a:tr>
              <a:tr h="175260">
                <a:tc>
                  <a:txBody>
                    <a:bodyPr/>
                    <a:lstStyle/>
                    <a:p>
                      <a:pPr algn="ctr" fontAlgn="ctr"/>
                      <a:r>
                        <a:rPr lang="zh-CN" altLang="en-US" sz="1600" u="none" strike="noStrike" dirty="0">
                          <a:effectLst/>
                        </a:rPr>
                        <a:t>开发效率</a:t>
                      </a:r>
                      <a:endParaRPr lang="zh-CN" altLang="en-US" sz="1600" b="1"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CN" altLang="en-US" sz="1600" u="none" strike="noStrike" dirty="0">
                          <a:effectLst/>
                        </a:rPr>
                        <a:t>高效</a:t>
                      </a:r>
                      <a:endParaRPr lang="zh-CN" altLang="en-US" sz="16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2687780"/>
                  </a:ext>
                </a:extLst>
              </a:tr>
              <a:tr h="175260">
                <a:tc>
                  <a:txBody>
                    <a:bodyPr/>
                    <a:lstStyle/>
                    <a:p>
                      <a:pPr algn="ctr" fontAlgn="ctr"/>
                      <a:r>
                        <a:rPr lang="zh-CN" altLang="en-US" sz="1600" u="none" strike="noStrike" dirty="0">
                          <a:effectLst/>
                        </a:rPr>
                        <a:t>商业支持</a:t>
                      </a:r>
                      <a:endParaRPr lang="zh-CN" altLang="en-US" sz="1600" b="1"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CN" altLang="en-US" sz="1600" u="none" strike="noStrike" dirty="0">
                          <a:effectLst/>
                        </a:rPr>
                        <a:t>无</a:t>
                      </a:r>
                      <a:endParaRPr lang="zh-CN" altLang="en-US" sz="16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7853748"/>
                  </a:ext>
                </a:extLst>
              </a:tr>
              <a:tr h="175260">
                <a:tc>
                  <a:txBody>
                    <a:bodyPr/>
                    <a:lstStyle/>
                    <a:p>
                      <a:pPr algn="ctr" fontAlgn="ctr"/>
                      <a:r>
                        <a:rPr lang="zh-CN" altLang="en-US" sz="1600" u="none" strike="noStrike" dirty="0">
                          <a:effectLst/>
                        </a:rPr>
                        <a:t>社区支持</a:t>
                      </a:r>
                      <a:endParaRPr lang="zh-CN" altLang="en-US" sz="1600" b="1"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CN" altLang="en-US" sz="1600" u="none" strike="noStrike" dirty="0">
                          <a:effectLst/>
                        </a:rPr>
                        <a:t>广泛</a:t>
                      </a:r>
                      <a:endParaRPr lang="zh-CN" altLang="en-US" sz="16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8342744"/>
                  </a:ext>
                </a:extLst>
              </a:tr>
            </a:tbl>
          </a:graphicData>
        </a:graphic>
      </p:graphicFrame>
    </p:spTree>
    <p:extLst>
      <p:ext uri="{BB962C8B-B14F-4D97-AF65-F5344CB8AC3E}">
        <p14:creationId xmlns:p14="http://schemas.microsoft.com/office/powerpoint/2010/main" val="189837617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p:txBody>
          <a:bodyPr/>
          <a:lstStyle/>
          <a:p>
            <a:pPr>
              <a:defRPr/>
            </a:pPr>
            <a:r>
              <a:rPr lang="zh-CN" altLang="en-US">
                <a:solidFill>
                  <a:srgbClr val="777777"/>
                </a:solidFill>
              </a:rPr>
              <a:t> </a:t>
            </a:r>
            <a:fld id="{91E94C5F-FFDE-4FE9-B93A-CE1327B92135}" type="slidenum">
              <a:rPr lang="zh-CN" altLang="en-US" smtClean="0">
                <a:solidFill>
                  <a:srgbClr val="777777"/>
                </a:solidFill>
              </a:rPr>
              <a:pPr>
                <a:defRPr/>
              </a:pPr>
              <a:t>70</a:t>
            </a:fld>
            <a:r>
              <a:rPr lang="en-US" altLang="zh-CN">
                <a:solidFill>
                  <a:srgbClr val="777777"/>
                </a:solidFill>
              </a:rPr>
              <a:t> </a:t>
            </a:r>
            <a:endParaRPr lang="en-US" altLang="zh-CN" dirty="0">
              <a:solidFill>
                <a:srgbClr val="777777"/>
              </a:solidFill>
            </a:endParaRPr>
          </a:p>
        </p:txBody>
      </p:sp>
      <p:sp>
        <p:nvSpPr>
          <p:cNvPr id="5" name="标题 1">
            <a:extLst>
              <a:ext uri="{FF2B5EF4-FFF2-40B4-BE49-F238E27FC236}">
                <a16:creationId xmlns:a16="http://schemas.microsoft.com/office/drawing/2014/main" id="{563F6CB6-B899-4D9C-ABD2-142BDC7B94B1}"/>
              </a:ext>
            </a:extLst>
          </p:cNvPr>
          <p:cNvSpPr>
            <a:spLocks noGrp="1"/>
          </p:cNvSpPr>
          <p:nvPr>
            <p:ph type="title"/>
          </p:nvPr>
        </p:nvSpPr>
        <p:spPr>
          <a:xfrm>
            <a:off x="711200" y="760301"/>
            <a:ext cx="9627372" cy="581160"/>
          </a:xfrm>
        </p:spPr>
        <p:txBody>
          <a:bodyPr/>
          <a:lstStyle/>
          <a:p>
            <a:r>
              <a:rPr lang="zh-CN" altLang="en-US" sz="2400" dirty="0"/>
              <a:t>测试用例命名方法</a:t>
            </a:r>
            <a:endParaRPr lang="zh-CN" altLang="en-US" sz="2400" dirty="0">
              <a:solidFill>
                <a:schemeClr val="tx1">
                  <a:lumMod val="95000"/>
                  <a:lumOff val="5000"/>
                </a:schemeClr>
              </a:solidFill>
              <a:latin typeface="微软雅黑" panose="020B0503020204020204" pitchFamily="34" charset="-122"/>
              <a:ea typeface="微软雅黑" panose="020B0503020204020204" pitchFamily="34" charset="-122"/>
            </a:endParaRPr>
          </a:p>
        </p:txBody>
      </p:sp>
      <p:pic>
        <p:nvPicPr>
          <p:cNvPr id="8" name="图片 7">
            <a:extLst>
              <a:ext uri="{FF2B5EF4-FFF2-40B4-BE49-F238E27FC236}">
                <a16:creationId xmlns:a16="http://schemas.microsoft.com/office/drawing/2014/main" id="{B19DAEB4-957C-4C20-909C-EDDADCD12B6C}"/>
              </a:ext>
            </a:extLst>
          </p:cNvPr>
          <p:cNvPicPr>
            <a:picLocks noChangeAspect="1"/>
          </p:cNvPicPr>
          <p:nvPr/>
        </p:nvPicPr>
        <p:blipFill>
          <a:blip r:embed="rId2"/>
          <a:stretch>
            <a:fillRect/>
          </a:stretch>
        </p:blipFill>
        <p:spPr>
          <a:xfrm>
            <a:off x="1329954" y="1499258"/>
            <a:ext cx="9530503" cy="4958003"/>
          </a:xfrm>
          <a:prstGeom prst="rect">
            <a:avLst/>
          </a:prstGeom>
        </p:spPr>
      </p:pic>
    </p:spTree>
    <p:extLst>
      <p:ext uri="{BB962C8B-B14F-4D97-AF65-F5344CB8AC3E}">
        <p14:creationId xmlns:p14="http://schemas.microsoft.com/office/powerpoint/2010/main" val="108568313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416579-9BB9-491D-95C6-7DAD260E7508}"/>
              </a:ext>
            </a:extLst>
          </p:cNvPr>
          <p:cNvSpPr>
            <a:spLocks noGrp="1"/>
          </p:cNvSpPr>
          <p:nvPr>
            <p:ph type="title"/>
          </p:nvPr>
        </p:nvSpPr>
        <p:spPr/>
        <p:txBody>
          <a:bodyPr/>
          <a:lstStyle/>
          <a:p>
            <a:r>
              <a:rPr lang="en-US" altLang="zh-CN" dirty="0" err="1"/>
              <a:t>Tid</a:t>
            </a:r>
            <a:r>
              <a:rPr lang="en-US" altLang="zh-CN" dirty="0"/>
              <a:t> </a:t>
            </a:r>
            <a:r>
              <a:rPr lang="zh-CN" altLang="en-US" dirty="0"/>
              <a:t>规则</a:t>
            </a:r>
          </a:p>
        </p:txBody>
      </p:sp>
      <p:sp>
        <p:nvSpPr>
          <p:cNvPr id="4" name="灯片编号占位符 3">
            <a:extLst>
              <a:ext uri="{FF2B5EF4-FFF2-40B4-BE49-F238E27FC236}">
                <a16:creationId xmlns:a16="http://schemas.microsoft.com/office/drawing/2014/main" id="{FED712EC-7BC5-4B7E-BA83-E2A073CBE831}"/>
              </a:ext>
            </a:extLst>
          </p:cNvPr>
          <p:cNvSpPr>
            <a:spLocks noGrp="1"/>
          </p:cNvSpPr>
          <p:nvPr>
            <p:ph type="sldNum" sz="quarter" idx="10"/>
          </p:nvPr>
        </p:nvSpPr>
        <p:spPr/>
        <p:txBody>
          <a:bodyPr/>
          <a:lstStyle/>
          <a:p>
            <a:pPr>
              <a:defRPr/>
            </a:pPr>
            <a:r>
              <a:rPr lang="zh-CN" altLang="en-US">
                <a:solidFill>
                  <a:srgbClr val="777777"/>
                </a:solidFill>
              </a:rPr>
              <a:t> </a:t>
            </a:r>
            <a:fld id="{91E94C5F-FFDE-4FE9-B93A-CE1327B92135}" type="slidenum">
              <a:rPr lang="zh-CN" altLang="en-US" smtClean="0">
                <a:solidFill>
                  <a:srgbClr val="777777"/>
                </a:solidFill>
              </a:rPr>
              <a:pPr>
                <a:defRPr/>
              </a:pPr>
              <a:t>71</a:t>
            </a:fld>
            <a:r>
              <a:rPr lang="en-US" altLang="zh-CN">
                <a:solidFill>
                  <a:srgbClr val="777777"/>
                </a:solidFill>
              </a:rPr>
              <a:t> </a:t>
            </a:r>
            <a:endParaRPr lang="en-US" altLang="zh-CN" dirty="0">
              <a:solidFill>
                <a:srgbClr val="777777"/>
              </a:solidFill>
            </a:endParaRPr>
          </a:p>
        </p:txBody>
      </p:sp>
      <p:pic>
        <p:nvPicPr>
          <p:cNvPr id="5" name="图片 4">
            <a:extLst>
              <a:ext uri="{FF2B5EF4-FFF2-40B4-BE49-F238E27FC236}">
                <a16:creationId xmlns:a16="http://schemas.microsoft.com/office/drawing/2014/main" id="{CC3A25F5-535F-4C32-9BFE-C01EEF6BEFB2}"/>
              </a:ext>
            </a:extLst>
          </p:cNvPr>
          <p:cNvPicPr>
            <a:picLocks noChangeAspect="1"/>
          </p:cNvPicPr>
          <p:nvPr/>
        </p:nvPicPr>
        <p:blipFill>
          <a:blip r:embed="rId2"/>
          <a:stretch>
            <a:fillRect/>
          </a:stretch>
        </p:blipFill>
        <p:spPr>
          <a:xfrm>
            <a:off x="778797" y="1651667"/>
            <a:ext cx="8410575" cy="4019550"/>
          </a:xfrm>
          <a:prstGeom prst="rect">
            <a:avLst/>
          </a:prstGeom>
        </p:spPr>
      </p:pic>
      <p:pic>
        <p:nvPicPr>
          <p:cNvPr id="6" name="图片 5">
            <a:extLst>
              <a:ext uri="{FF2B5EF4-FFF2-40B4-BE49-F238E27FC236}">
                <a16:creationId xmlns:a16="http://schemas.microsoft.com/office/drawing/2014/main" id="{7C5900B4-1F73-4D61-9DD9-57162A1FC77A}"/>
              </a:ext>
            </a:extLst>
          </p:cNvPr>
          <p:cNvPicPr>
            <a:picLocks noChangeAspect="1"/>
          </p:cNvPicPr>
          <p:nvPr/>
        </p:nvPicPr>
        <p:blipFill>
          <a:blip r:embed="rId3"/>
          <a:stretch>
            <a:fillRect/>
          </a:stretch>
        </p:blipFill>
        <p:spPr>
          <a:xfrm>
            <a:off x="8802592" y="1289162"/>
            <a:ext cx="3121184" cy="5123830"/>
          </a:xfrm>
          <a:prstGeom prst="rect">
            <a:avLst/>
          </a:prstGeom>
        </p:spPr>
      </p:pic>
    </p:spTree>
    <p:extLst>
      <p:ext uri="{BB962C8B-B14F-4D97-AF65-F5344CB8AC3E}">
        <p14:creationId xmlns:p14="http://schemas.microsoft.com/office/powerpoint/2010/main" val="374327204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p:txBody>
          <a:bodyPr/>
          <a:lstStyle/>
          <a:p>
            <a:pPr>
              <a:defRPr/>
            </a:pPr>
            <a:r>
              <a:rPr lang="zh-CN" altLang="en-US">
                <a:solidFill>
                  <a:srgbClr val="777777"/>
                </a:solidFill>
              </a:rPr>
              <a:t> </a:t>
            </a:r>
            <a:fld id="{91E94C5F-FFDE-4FE9-B93A-CE1327B92135}" type="slidenum">
              <a:rPr lang="zh-CN" altLang="en-US" smtClean="0">
                <a:solidFill>
                  <a:srgbClr val="777777"/>
                </a:solidFill>
              </a:rPr>
              <a:pPr>
                <a:defRPr/>
              </a:pPr>
              <a:t>72</a:t>
            </a:fld>
            <a:r>
              <a:rPr lang="en-US" altLang="zh-CN">
                <a:solidFill>
                  <a:srgbClr val="777777"/>
                </a:solidFill>
              </a:rPr>
              <a:t> </a:t>
            </a:r>
            <a:endParaRPr lang="en-US" altLang="zh-CN" dirty="0">
              <a:solidFill>
                <a:srgbClr val="777777"/>
              </a:solidFill>
            </a:endParaRPr>
          </a:p>
        </p:txBody>
      </p:sp>
      <p:sp>
        <p:nvSpPr>
          <p:cNvPr id="5" name="标题 1">
            <a:extLst>
              <a:ext uri="{FF2B5EF4-FFF2-40B4-BE49-F238E27FC236}">
                <a16:creationId xmlns:a16="http://schemas.microsoft.com/office/drawing/2014/main" id="{26AEB89F-89F3-436D-B5F7-218219A82DEF}"/>
              </a:ext>
            </a:extLst>
          </p:cNvPr>
          <p:cNvSpPr>
            <a:spLocks noGrp="1"/>
          </p:cNvSpPr>
          <p:nvPr>
            <p:ph type="title"/>
          </p:nvPr>
        </p:nvSpPr>
        <p:spPr>
          <a:xfrm>
            <a:off x="711200" y="760301"/>
            <a:ext cx="9627372" cy="581160"/>
          </a:xfrm>
        </p:spPr>
        <p:txBody>
          <a:bodyPr/>
          <a:lstStyle/>
          <a:p>
            <a:r>
              <a:rPr lang="en-US" altLang="zh-CN" sz="2400" dirty="0">
                <a:solidFill>
                  <a:schemeClr val="tx1">
                    <a:lumMod val="95000"/>
                    <a:lumOff val="5000"/>
                  </a:schemeClr>
                </a:solidFill>
                <a:latin typeface="微软雅黑" panose="020B0503020204020204" pitchFamily="34" charset="-122"/>
                <a:ea typeface="微软雅黑" panose="020B0503020204020204" pitchFamily="34" charset="-122"/>
              </a:rPr>
              <a:t>4</a:t>
            </a:r>
            <a:r>
              <a:rPr lang="zh-CN" altLang="en-US" sz="2400" dirty="0">
                <a:solidFill>
                  <a:schemeClr val="tx1">
                    <a:lumMod val="95000"/>
                    <a:lumOff val="5000"/>
                  </a:schemeClr>
                </a:solidFill>
                <a:latin typeface="微软雅黑" panose="020B0503020204020204" pitchFamily="34" charset="-122"/>
                <a:ea typeface="微软雅黑" panose="020B0503020204020204" pitchFamily="34" charset="-122"/>
              </a:rPr>
              <a:t>、</a:t>
            </a:r>
            <a:r>
              <a:rPr lang="zh-CN" altLang="en-US" sz="2400" dirty="0">
                <a:solidFill>
                  <a:schemeClr val="tx1">
                    <a:lumMod val="95000"/>
                    <a:lumOff val="5000"/>
                  </a:schemeClr>
                </a:solidFill>
              </a:rPr>
              <a:t>编写脚本</a:t>
            </a:r>
            <a:endParaRPr lang="zh-CN" altLang="en-US" sz="2400" dirty="0">
              <a:solidFill>
                <a:schemeClr val="tx1">
                  <a:lumMod val="95000"/>
                  <a:lumOff val="5000"/>
                </a:schemeClr>
              </a:solidFill>
              <a:latin typeface="微软雅黑" panose="020B0503020204020204" pitchFamily="34" charset="-122"/>
              <a:ea typeface="微软雅黑" panose="020B0503020204020204" pitchFamily="34" charset="-122"/>
            </a:endParaRPr>
          </a:p>
        </p:txBody>
      </p:sp>
      <p:pic>
        <p:nvPicPr>
          <p:cNvPr id="9" name="图片 8">
            <a:extLst>
              <a:ext uri="{FF2B5EF4-FFF2-40B4-BE49-F238E27FC236}">
                <a16:creationId xmlns:a16="http://schemas.microsoft.com/office/drawing/2014/main" id="{251F7F81-ABEC-4126-BC98-E09967315FCC}"/>
              </a:ext>
            </a:extLst>
          </p:cNvPr>
          <p:cNvPicPr>
            <a:picLocks noChangeAspect="1"/>
          </p:cNvPicPr>
          <p:nvPr/>
        </p:nvPicPr>
        <p:blipFill>
          <a:blip r:embed="rId2"/>
          <a:stretch>
            <a:fillRect/>
          </a:stretch>
        </p:blipFill>
        <p:spPr>
          <a:xfrm>
            <a:off x="235712" y="1536192"/>
            <a:ext cx="6991350" cy="5078866"/>
          </a:xfrm>
          <a:prstGeom prst="rect">
            <a:avLst/>
          </a:prstGeom>
        </p:spPr>
      </p:pic>
      <p:pic>
        <p:nvPicPr>
          <p:cNvPr id="8" name="图片 7">
            <a:extLst>
              <a:ext uri="{FF2B5EF4-FFF2-40B4-BE49-F238E27FC236}">
                <a16:creationId xmlns:a16="http://schemas.microsoft.com/office/drawing/2014/main" id="{6A64E0DE-1E94-45FF-9677-49997A0C4D09}"/>
              </a:ext>
            </a:extLst>
          </p:cNvPr>
          <p:cNvPicPr>
            <a:picLocks noChangeAspect="1"/>
          </p:cNvPicPr>
          <p:nvPr/>
        </p:nvPicPr>
        <p:blipFill>
          <a:blip r:embed="rId3"/>
          <a:stretch>
            <a:fillRect/>
          </a:stretch>
        </p:blipFill>
        <p:spPr>
          <a:xfrm>
            <a:off x="5524886" y="1328854"/>
            <a:ext cx="6772275" cy="5298810"/>
          </a:xfrm>
          <a:prstGeom prst="rect">
            <a:avLst/>
          </a:prstGeom>
        </p:spPr>
      </p:pic>
    </p:spTree>
    <p:extLst>
      <p:ext uri="{BB962C8B-B14F-4D97-AF65-F5344CB8AC3E}">
        <p14:creationId xmlns:p14="http://schemas.microsoft.com/office/powerpoint/2010/main" val="251713319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p:txBody>
          <a:bodyPr/>
          <a:lstStyle/>
          <a:p>
            <a:pPr>
              <a:defRPr/>
            </a:pPr>
            <a:r>
              <a:rPr lang="zh-CN" altLang="en-US">
                <a:solidFill>
                  <a:srgbClr val="777777"/>
                </a:solidFill>
              </a:rPr>
              <a:t> </a:t>
            </a:r>
            <a:fld id="{91E94C5F-FFDE-4FE9-B93A-CE1327B92135}" type="slidenum">
              <a:rPr lang="zh-CN" altLang="en-US" smtClean="0">
                <a:solidFill>
                  <a:srgbClr val="777777"/>
                </a:solidFill>
              </a:rPr>
              <a:pPr>
                <a:defRPr/>
              </a:pPr>
              <a:t>73</a:t>
            </a:fld>
            <a:r>
              <a:rPr lang="en-US" altLang="zh-CN">
                <a:solidFill>
                  <a:srgbClr val="777777"/>
                </a:solidFill>
              </a:rPr>
              <a:t> </a:t>
            </a:r>
            <a:endParaRPr lang="en-US" altLang="zh-CN" dirty="0">
              <a:solidFill>
                <a:srgbClr val="777777"/>
              </a:solidFill>
            </a:endParaRPr>
          </a:p>
        </p:txBody>
      </p:sp>
      <p:sp>
        <p:nvSpPr>
          <p:cNvPr id="5" name="标题 1">
            <a:extLst>
              <a:ext uri="{FF2B5EF4-FFF2-40B4-BE49-F238E27FC236}">
                <a16:creationId xmlns:a16="http://schemas.microsoft.com/office/drawing/2014/main" id="{964C268A-2036-4382-913F-2BBC62581191}"/>
              </a:ext>
            </a:extLst>
          </p:cNvPr>
          <p:cNvSpPr>
            <a:spLocks noGrp="1"/>
          </p:cNvSpPr>
          <p:nvPr>
            <p:ph type="title"/>
          </p:nvPr>
        </p:nvSpPr>
        <p:spPr>
          <a:xfrm>
            <a:off x="597058" y="674841"/>
            <a:ext cx="9627372" cy="581160"/>
          </a:xfrm>
        </p:spPr>
        <p:txBody>
          <a:bodyPr/>
          <a:lstStyle/>
          <a:p>
            <a:r>
              <a:rPr lang="en-US" altLang="zh-CN" sz="2400" dirty="0">
                <a:solidFill>
                  <a:schemeClr val="tx1">
                    <a:lumMod val="95000"/>
                    <a:lumOff val="5000"/>
                  </a:schemeClr>
                </a:solidFill>
                <a:latin typeface="微软雅黑" panose="020B0503020204020204" pitchFamily="34" charset="-122"/>
                <a:ea typeface="微软雅黑" panose="020B0503020204020204" pitchFamily="34" charset="-122"/>
              </a:rPr>
              <a:t>5</a:t>
            </a:r>
            <a:r>
              <a:rPr lang="zh-CN" altLang="en-US" sz="2400" dirty="0">
                <a:solidFill>
                  <a:schemeClr val="tx1">
                    <a:lumMod val="95000"/>
                    <a:lumOff val="5000"/>
                  </a:schemeClr>
                </a:solidFill>
                <a:latin typeface="微软雅黑" panose="020B0503020204020204" pitchFamily="34" charset="-122"/>
                <a:ea typeface="微软雅黑" panose="020B0503020204020204" pitchFamily="34" charset="-122"/>
              </a:rPr>
              <a:t>、</a:t>
            </a:r>
            <a:r>
              <a:rPr lang="zh-CN" altLang="en-US" sz="2400" dirty="0">
                <a:solidFill>
                  <a:schemeClr val="tx1">
                    <a:lumMod val="95000"/>
                    <a:lumOff val="5000"/>
                  </a:schemeClr>
                </a:solidFill>
              </a:rPr>
              <a:t>执行脚本</a:t>
            </a:r>
            <a:endParaRPr lang="zh-CN" altLang="en-US" sz="2400" dirty="0">
              <a:solidFill>
                <a:schemeClr val="tx1">
                  <a:lumMod val="95000"/>
                  <a:lumOff val="5000"/>
                </a:schemeClr>
              </a:solidFill>
              <a:latin typeface="微软雅黑" panose="020B0503020204020204" pitchFamily="34" charset="-122"/>
              <a:ea typeface="微软雅黑" panose="020B0503020204020204" pitchFamily="34" charset="-122"/>
            </a:endParaRPr>
          </a:p>
        </p:txBody>
      </p:sp>
      <p:pic>
        <p:nvPicPr>
          <p:cNvPr id="7" name="图片 6">
            <a:extLst>
              <a:ext uri="{FF2B5EF4-FFF2-40B4-BE49-F238E27FC236}">
                <a16:creationId xmlns:a16="http://schemas.microsoft.com/office/drawing/2014/main" id="{DE0962F0-F49F-421F-AA1E-12B8EFFDAD0B}"/>
              </a:ext>
            </a:extLst>
          </p:cNvPr>
          <p:cNvPicPr>
            <a:picLocks noChangeAspect="1"/>
          </p:cNvPicPr>
          <p:nvPr/>
        </p:nvPicPr>
        <p:blipFill>
          <a:blip r:embed="rId2"/>
          <a:stretch>
            <a:fillRect/>
          </a:stretch>
        </p:blipFill>
        <p:spPr>
          <a:xfrm>
            <a:off x="1157239" y="1422247"/>
            <a:ext cx="9875934" cy="4762500"/>
          </a:xfrm>
          <a:prstGeom prst="rect">
            <a:avLst/>
          </a:prstGeom>
        </p:spPr>
      </p:pic>
    </p:spTree>
    <p:extLst>
      <p:ext uri="{BB962C8B-B14F-4D97-AF65-F5344CB8AC3E}">
        <p14:creationId xmlns:p14="http://schemas.microsoft.com/office/powerpoint/2010/main" val="225109900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98564F-5333-4579-B726-25320610B40C}"/>
              </a:ext>
            </a:extLst>
          </p:cNvPr>
          <p:cNvSpPr>
            <a:spLocks noGrp="1"/>
          </p:cNvSpPr>
          <p:nvPr>
            <p:ph type="title"/>
          </p:nvPr>
        </p:nvSpPr>
        <p:spPr>
          <a:xfrm>
            <a:off x="672011" y="611022"/>
            <a:ext cx="7630741" cy="581160"/>
          </a:xfrm>
        </p:spPr>
        <p:txBody>
          <a:bodyPr/>
          <a:lstStyle/>
          <a:p>
            <a:r>
              <a:rPr lang="en-US" altLang="zh-CN" dirty="0">
                <a:solidFill>
                  <a:schemeClr val="tx1">
                    <a:lumMod val="95000"/>
                    <a:lumOff val="5000"/>
                  </a:schemeClr>
                </a:solidFill>
                <a:latin typeface="微软雅黑" panose="020B0503020204020204" pitchFamily="34" charset="-122"/>
                <a:ea typeface="微软雅黑" panose="020B0503020204020204" pitchFamily="34" charset="-122"/>
              </a:rPr>
              <a:t>6</a:t>
            </a:r>
            <a:r>
              <a:rPr lang="zh-CN" altLang="en-US" dirty="0">
                <a:solidFill>
                  <a:schemeClr val="tx1">
                    <a:lumMod val="95000"/>
                    <a:lumOff val="5000"/>
                  </a:schemeClr>
                </a:solidFill>
                <a:latin typeface="微软雅黑" panose="020B0503020204020204" pitchFamily="34" charset="-122"/>
                <a:ea typeface="微软雅黑" panose="020B0503020204020204" pitchFamily="34" charset="-122"/>
              </a:rPr>
              <a:t>、</a:t>
            </a:r>
            <a:r>
              <a:rPr lang="zh-CN" altLang="en-US" dirty="0">
                <a:solidFill>
                  <a:schemeClr val="tx1">
                    <a:lumMod val="95000"/>
                    <a:lumOff val="5000"/>
                  </a:schemeClr>
                </a:solidFill>
              </a:rPr>
              <a:t>解读报告</a:t>
            </a:r>
          </a:p>
        </p:txBody>
      </p:sp>
      <p:sp>
        <p:nvSpPr>
          <p:cNvPr id="4" name="灯片编号占位符 3">
            <a:extLst>
              <a:ext uri="{FF2B5EF4-FFF2-40B4-BE49-F238E27FC236}">
                <a16:creationId xmlns:a16="http://schemas.microsoft.com/office/drawing/2014/main" id="{C2C31ABE-4B63-4259-932E-3EA7EB54AB10}"/>
              </a:ext>
            </a:extLst>
          </p:cNvPr>
          <p:cNvSpPr>
            <a:spLocks noGrp="1"/>
          </p:cNvSpPr>
          <p:nvPr>
            <p:ph type="sldNum" sz="quarter" idx="10"/>
          </p:nvPr>
        </p:nvSpPr>
        <p:spPr/>
        <p:txBody>
          <a:bodyPr/>
          <a:lstStyle/>
          <a:p>
            <a:pPr>
              <a:defRPr/>
            </a:pPr>
            <a:r>
              <a:rPr lang="zh-CN" altLang="en-US">
                <a:solidFill>
                  <a:srgbClr val="777777"/>
                </a:solidFill>
              </a:rPr>
              <a:t> </a:t>
            </a:r>
            <a:fld id="{91E94C5F-FFDE-4FE9-B93A-CE1327B92135}" type="slidenum">
              <a:rPr lang="zh-CN" altLang="en-US" smtClean="0">
                <a:solidFill>
                  <a:srgbClr val="777777"/>
                </a:solidFill>
              </a:rPr>
              <a:pPr>
                <a:defRPr/>
              </a:pPr>
              <a:t>74</a:t>
            </a:fld>
            <a:r>
              <a:rPr lang="en-US" altLang="zh-CN">
                <a:solidFill>
                  <a:srgbClr val="777777"/>
                </a:solidFill>
              </a:rPr>
              <a:t> </a:t>
            </a:r>
            <a:endParaRPr lang="en-US" altLang="zh-CN" dirty="0">
              <a:solidFill>
                <a:srgbClr val="777777"/>
              </a:solidFill>
            </a:endParaRPr>
          </a:p>
        </p:txBody>
      </p:sp>
      <p:pic>
        <p:nvPicPr>
          <p:cNvPr id="5" name="图片 4">
            <a:extLst>
              <a:ext uri="{FF2B5EF4-FFF2-40B4-BE49-F238E27FC236}">
                <a16:creationId xmlns:a16="http://schemas.microsoft.com/office/drawing/2014/main" id="{A632B9BF-3C4E-4A87-8272-C57E6EB547FF}"/>
              </a:ext>
            </a:extLst>
          </p:cNvPr>
          <p:cNvPicPr>
            <a:picLocks noChangeAspect="1"/>
          </p:cNvPicPr>
          <p:nvPr/>
        </p:nvPicPr>
        <p:blipFill>
          <a:blip r:embed="rId2"/>
          <a:stretch>
            <a:fillRect/>
          </a:stretch>
        </p:blipFill>
        <p:spPr>
          <a:xfrm>
            <a:off x="877406" y="1297439"/>
            <a:ext cx="10302658" cy="5317619"/>
          </a:xfrm>
          <a:prstGeom prst="rect">
            <a:avLst/>
          </a:prstGeom>
        </p:spPr>
      </p:pic>
    </p:spTree>
    <p:extLst>
      <p:ext uri="{BB962C8B-B14F-4D97-AF65-F5344CB8AC3E}">
        <p14:creationId xmlns:p14="http://schemas.microsoft.com/office/powerpoint/2010/main" val="191511104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zh-CN" altLang="en-US" sz="2800" dirty="0">
                <a:latin typeface="黑体" panose="02010609060101010101" pitchFamily="49" charset="-122"/>
                <a:ea typeface="黑体" panose="02010609060101010101" pitchFamily="49" charset="-122"/>
              </a:rPr>
              <a:t>展望</a:t>
            </a:r>
            <a:endParaRPr lang="en-US" altLang="zh-CN" sz="2800" dirty="0">
              <a:latin typeface="黑体" panose="02010609060101010101" pitchFamily="49" charset="-122"/>
              <a:ea typeface="黑体" panose="02010609060101010101" pitchFamily="49" charset="-122"/>
            </a:endParaRPr>
          </a:p>
          <a:p>
            <a:pPr lvl="1"/>
            <a:r>
              <a:rPr lang="zh-CN" altLang="en-US" sz="2700" dirty="0">
                <a:latin typeface="黑体" panose="02010609060101010101" pitchFamily="49" charset="-122"/>
                <a:ea typeface="黑体" panose="02010609060101010101" pitchFamily="49" charset="-122"/>
              </a:rPr>
              <a:t>自动化回归测试</a:t>
            </a:r>
          </a:p>
          <a:p>
            <a:pPr lvl="1"/>
            <a:r>
              <a:rPr lang="zh-CN" altLang="en-US" sz="2700" dirty="0">
                <a:latin typeface="黑体" panose="02010609060101010101" pitchFamily="49" charset="-122"/>
                <a:ea typeface="黑体" panose="02010609060101010101" pitchFamily="49" charset="-122"/>
              </a:rPr>
              <a:t>全流程自动化和持续集成</a:t>
            </a:r>
            <a:endParaRPr lang="en-US" altLang="zh-CN" sz="2700" dirty="0">
              <a:latin typeface="黑体" panose="02010609060101010101" pitchFamily="49" charset="-122"/>
              <a:ea typeface="黑体" panose="02010609060101010101" pitchFamily="49" charset="-122"/>
            </a:endParaRPr>
          </a:p>
          <a:p>
            <a:pPr lvl="1"/>
            <a:r>
              <a:rPr lang="zh-CN" altLang="en-US" sz="2700" dirty="0">
                <a:latin typeface="黑体" panose="02010609060101010101" pitchFamily="49" charset="-122"/>
                <a:ea typeface="黑体" panose="02010609060101010101" pitchFamily="49" charset="-122"/>
              </a:rPr>
              <a:t>自动化平台建设</a:t>
            </a:r>
            <a:endParaRPr lang="en-US" altLang="zh-CN" sz="2700" dirty="0">
              <a:latin typeface="黑体" panose="02010609060101010101" pitchFamily="49" charset="-122"/>
              <a:ea typeface="黑体" panose="02010609060101010101" pitchFamily="49" charset="-122"/>
            </a:endParaRPr>
          </a:p>
          <a:p>
            <a:r>
              <a:rPr lang="zh-CN" altLang="en-US" sz="2800" dirty="0">
                <a:latin typeface="黑体" panose="02010609060101010101" pitchFamily="49" charset="-122"/>
                <a:ea typeface="黑体" panose="02010609060101010101" pitchFamily="49" charset="-122"/>
              </a:rPr>
              <a:t>建议</a:t>
            </a:r>
            <a:endParaRPr lang="en-US" altLang="zh-CN" sz="2800" dirty="0">
              <a:latin typeface="黑体" panose="02010609060101010101" pitchFamily="49" charset="-122"/>
              <a:ea typeface="黑体" panose="02010609060101010101" pitchFamily="49" charset="-122"/>
            </a:endParaRPr>
          </a:p>
          <a:p>
            <a:pPr>
              <a:buFont typeface="Wingdings" panose="05000000000000000000" pitchFamily="2" charset="2"/>
              <a:buChar char="Ø"/>
            </a:pPr>
            <a:endParaRPr lang="en-US" altLang="zh-CN" b="1" dirty="0"/>
          </a:p>
          <a:p>
            <a:pPr>
              <a:buFont typeface="Wingdings" panose="05000000000000000000" pitchFamily="2" charset="2"/>
              <a:buChar char="Ø"/>
            </a:pPr>
            <a:endParaRPr lang="en-US" altLang="zh-CN" b="1" dirty="0"/>
          </a:p>
          <a:p>
            <a:endParaRPr lang="en-US" altLang="zh-CN" b="1" dirty="0"/>
          </a:p>
        </p:txBody>
      </p:sp>
      <p:sp>
        <p:nvSpPr>
          <p:cNvPr id="4" name="灯片编号占位符 3"/>
          <p:cNvSpPr>
            <a:spLocks noGrp="1"/>
          </p:cNvSpPr>
          <p:nvPr>
            <p:ph type="sldNum" sz="quarter" idx="10"/>
          </p:nvPr>
        </p:nvSpPr>
        <p:spPr/>
        <p:txBody>
          <a:bodyPr/>
          <a:lstStyle/>
          <a:p>
            <a:pPr>
              <a:defRPr/>
            </a:pPr>
            <a:r>
              <a:rPr lang="zh-CN" altLang="en-US">
                <a:solidFill>
                  <a:srgbClr val="777777"/>
                </a:solidFill>
              </a:rPr>
              <a:t> </a:t>
            </a:r>
            <a:fld id="{91E94C5F-FFDE-4FE9-B93A-CE1327B92135}" type="slidenum">
              <a:rPr lang="zh-CN" altLang="en-US" smtClean="0">
                <a:solidFill>
                  <a:srgbClr val="777777"/>
                </a:solidFill>
              </a:rPr>
              <a:pPr>
                <a:defRPr/>
              </a:pPr>
              <a:t>75</a:t>
            </a:fld>
            <a:r>
              <a:rPr lang="en-US" altLang="zh-CN">
                <a:solidFill>
                  <a:srgbClr val="777777"/>
                </a:solidFill>
              </a:rPr>
              <a:t> </a:t>
            </a:r>
            <a:endParaRPr lang="en-US" altLang="zh-CN" dirty="0">
              <a:solidFill>
                <a:srgbClr val="777777"/>
              </a:solidFill>
            </a:endParaRPr>
          </a:p>
        </p:txBody>
      </p:sp>
      <p:sp>
        <p:nvSpPr>
          <p:cNvPr id="5" name="标题 1">
            <a:extLst>
              <a:ext uri="{FF2B5EF4-FFF2-40B4-BE49-F238E27FC236}">
                <a16:creationId xmlns:a16="http://schemas.microsoft.com/office/drawing/2014/main" id="{C764FD22-BF37-4B33-82E2-8D748FC601E7}"/>
              </a:ext>
            </a:extLst>
          </p:cNvPr>
          <p:cNvSpPr>
            <a:spLocks noGrp="1"/>
          </p:cNvSpPr>
          <p:nvPr>
            <p:ph type="title"/>
          </p:nvPr>
        </p:nvSpPr>
        <p:spPr>
          <a:xfrm>
            <a:off x="633634" y="674841"/>
            <a:ext cx="9627372" cy="581160"/>
          </a:xfrm>
        </p:spPr>
        <p:txBody>
          <a:bodyPr/>
          <a:lstStyle/>
          <a:p>
            <a:r>
              <a:rPr lang="zh-CN" altLang="en-US" sz="2400" dirty="0">
                <a:solidFill>
                  <a:schemeClr val="tx1">
                    <a:lumMod val="95000"/>
                    <a:lumOff val="5000"/>
                  </a:schemeClr>
                </a:solidFill>
                <a:latin typeface="微软雅黑" panose="020B0503020204020204" pitchFamily="34" charset="-122"/>
                <a:ea typeface="微软雅黑" panose="020B0503020204020204" pitchFamily="34" charset="-122"/>
              </a:rPr>
              <a:t>展望与建议</a:t>
            </a:r>
          </a:p>
        </p:txBody>
      </p:sp>
    </p:spTree>
    <p:extLst>
      <p:ext uri="{BB962C8B-B14F-4D97-AF65-F5344CB8AC3E}">
        <p14:creationId xmlns:p14="http://schemas.microsoft.com/office/powerpoint/2010/main" val="389878457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5"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chemeClr val="tx1"/>
                </a:solidFill>
                <a:latin typeface="Arial" charset="0"/>
                <a:ea typeface="宋体" charset="-122"/>
              </a:defRPr>
            </a:lvl1pPr>
            <a:lvl2pPr marL="742902" indent="-285732" eaLnBrk="0" hangingPunct="0">
              <a:defRPr sz="2400" b="1">
                <a:solidFill>
                  <a:schemeClr val="tx1"/>
                </a:solidFill>
                <a:latin typeface="Arial" charset="0"/>
                <a:ea typeface="宋体" charset="-122"/>
              </a:defRPr>
            </a:lvl2pPr>
            <a:lvl3pPr marL="1142927" indent="-228585" eaLnBrk="0" hangingPunct="0">
              <a:defRPr sz="2400" b="1">
                <a:solidFill>
                  <a:schemeClr val="tx1"/>
                </a:solidFill>
                <a:latin typeface="Arial" charset="0"/>
                <a:ea typeface="宋体" charset="-122"/>
              </a:defRPr>
            </a:lvl3pPr>
            <a:lvl4pPr marL="1600098" indent="-228585" eaLnBrk="0" hangingPunct="0">
              <a:defRPr sz="2400" b="1">
                <a:solidFill>
                  <a:schemeClr val="tx1"/>
                </a:solidFill>
                <a:latin typeface="Arial" charset="0"/>
                <a:ea typeface="宋体" charset="-122"/>
              </a:defRPr>
            </a:lvl4pPr>
            <a:lvl5pPr marL="2057268" indent="-228585" eaLnBrk="0" hangingPunct="0">
              <a:defRPr sz="2400" b="1">
                <a:solidFill>
                  <a:schemeClr val="tx1"/>
                </a:solidFill>
                <a:latin typeface="Arial" charset="0"/>
                <a:ea typeface="宋体" charset="-122"/>
              </a:defRPr>
            </a:lvl5pPr>
            <a:lvl6pPr marL="2514439" indent="-228585" eaLnBrk="0" fontAlgn="base" hangingPunct="0">
              <a:spcBef>
                <a:spcPct val="0"/>
              </a:spcBef>
              <a:spcAft>
                <a:spcPct val="0"/>
              </a:spcAft>
              <a:defRPr sz="2400" b="1">
                <a:solidFill>
                  <a:schemeClr val="tx1"/>
                </a:solidFill>
                <a:latin typeface="Arial" charset="0"/>
                <a:ea typeface="宋体" charset="-122"/>
              </a:defRPr>
            </a:lvl6pPr>
            <a:lvl7pPr marL="2971610" indent="-228585" eaLnBrk="0" fontAlgn="base" hangingPunct="0">
              <a:spcBef>
                <a:spcPct val="0"/>
              </a:spcBef>
              <a:spcAft>
                <a:spcPct val="0"/>
              </a:spcAft>
              <a:defRPr sz="2400" b="1">
                <a:solidFill>
                  <a:schemeClr val="tx1"/>
                </a:solidFill>
                <a:latin typeface="Arial" charset="0"/>
                <a:ea typeface="宋体" charset="-122"/>
              </a:defRPr>
            </a:lvl7pPr>
            <a:lvl8pPr marL="3428781" indent="-228585" eaLnBrk="0" fontAlgn="base" hangingPunct="0">
              <a:spcBef>
                <a:spcPct val="0"/>
              </a:spcBef>
              <a:spcAft>
                <a:spcPct val="0"/>
              </a:spcAft>
              <a:defRPr sz="2400" b="1">
                <a:solidFill>
                  <a:schemeClr val="tx1"/>
                </a:solidFill>
                <a:latin typeface="Arial" charset="0"/>
                <a:ea typeface="宋体" charset="-122"/>
              </a:defRPr>
            </a:lvl8pPr>
            <a:lvl9pPr marL="3885951" indent="-228585" eaLnBrk="0" fontAlgn="base" hangingPunct="0">
              <a:spcBef>
                <a:spcPct val="0"/>
              </a:spcBef>
              <a:spcAft>
                <a:spcPct val="0"/>
              </a:spcAft>
              <a:defRPr sz="2400" b="1">
                <a:solidFill>
                  <a:schemeClr val="tx1"/>
                </a:solidFill>
                <a:latin typeface="Arial" charset="0"/>
                <a:ea typeface="宋体" charset="-122"/>
              </a:defRPr>
            </a:lvl9pPr>
          </a:lstStyle>
          <a:p>
            <a:pPr eaLnBrk="1" hangingPunct="1"/>
            <a:r>
              <a:rPr lang="zh-CN" altLang="en-US" sz="1000">
                <a:solidFill>
                  <a:srgbClr val="777777"/>
                </a:solidFill>
              </a:rPr>
              <a:t> </a:t>
            </a:r>
            <a:fld id="{FDA8AB98-3003-4A19-B80A-831B9C1DBDAC}" type="slidenum">
              <a:rPr lang="zh-CN" altLang="en-US" sz="1000">
                <a:solidFill>
                  <a:srgbClr val="777777"/>
                </a:solidFill>
              </a:rPr>
              <a:pPr eaLnBrk="1" hangingPunct="1"/>
              <a:t>76</a:t>
            </a:fld>
            <a:r>
              <a:rPr lang="en-US" altLang="zh-CN" sz="1000">
                <a:solidFill>
                  <a:srgbClr val="777777"/>
                </a:solidFill>
              </a:rPr>
              <a:t> </a:t>
            </a:r>
          </a:p>
        </p:txBody>
      </p:sp>
      <p:pic>
        <p:nvPicPr>
          <p:cNvPr id="6" name="图片 5">
            <a:extLst>
              <a:ext uri="{FF2B5EF4-FFF2-40B4-BE49-F238E27FC236}">
                <a16:creationId xmlns:a16="http://schemas.microsoft.com/office/drawing/2014/main" id="{C9FD04C0-D231-451F-9524-0E2BBC4763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0413" cy="6859588"/>
          </a:xfrm>
          <a:prstGeom prst="rect">
            <a:avLst/>
          </a:prstGeom>
        </p:spPr>
      </p:pic>
      <p:sp>
        <p:nvSpPr>
          <p:cNvPr id="28674" name="内容占位符 2"/>
          <p:cNvSpPr>
            <a:spLocks noGrp="1"/>
          </p:cNvSpPr>
          <p:nvPr>
            <p:ph idx="1"/>
          </p:nvPr>
        </p:nvSpPr>
        <p:spPr>
          <a:xfrm>
            <a:off x="923355" y="2594437"/>
            <a:ext cx="10586189" cy="1999384"/>
          </a:xfrm>
        </p:spPr>
        <p:txBody>
          <a:bodyPr anchor="ctr"/>
          <a:lstStyle/>
          <a:p>
            <a:pPr algn="ctr">
              <a:buFont typeface="Wingdings" pitchFamily="2" charset="2"/>
              <a:buNone/>
            </a:pPr>
            <a:r>
              <a:rPr lang="zh-CN" altLang="en-US" sz="7200" b="1" dirty="0">
                <a:solidFill>
                  <a:schemeClr val="bg1"/>
                </a:solidFill>
                <a:latin typeface="华文彩云" panose="02010800040101010101" pitchFamily="2" charset="-122"/>
                <a:ea typeface="华文彩云" panose="02010800040101010101" pitchFamily="2" charset="-122"/>
              </a:rPr>
              <a:t>谢 谢！</a:t>
            </a:r>
          </a:p>
        </p:txBody>
      </p:sp>
    </p:spTree>
    <p:extLst>
      <p:ext uri="{BB962C8B-B14F-4D97-AF65-F5344CB8AC3E}">
        <p14:creationId xmlns:p14="http://schemas.microsoft.com/office/powerpoint/2010/main" val="1991763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81318C-6D78-450D-9674-4ED60FA7608C}"/>
              </a:ext>
            </a:extLst>
          </p:cNvPr>
          <p:cNvSpPr>
            <a:spLocks noGrp="1"/>
          </p:cNvSpPr>
          <p:nvPr>
            <p:ph type="title"/>
          </p:nvPr>
        </p:nvSpPr>
        <p:spPr/>
        <p:txBody>
          <a:bodyPr/>
          <a:lstStyle/>
          <a:p>
            <a:r>
              <a:rPr lang="zh-CN" altLang="en-US" dirty="0"/>
              <a:t>资源商城后台业务流程（时序图）</a:t>
            </a:r>
          </a:p>
        </p:txBody>
      </p:sp>
      <p:sp>
        <p:nvSpPr>
          <p:cNvPr id="4" name="灯片编号占位符 3">
            <a:extLst>
              <a:ext uri="{FF2B5EF4-FFF2-40B4-BE49-F238E27FC236}">
                <a16:creationId xmlns:a16="http://schemas.microsoft.com/office/drawing/2014/main" id="{2D02E405-1E7F-4C92-83C0-D498723C16D9}"/>
              </a:ext>
            </a:extLst>
          </p:cNvPr>
          <p:cNvSpPr>
            <a:spLocks noGrp="1"/>
          </p:cNvSpPr>
          <p:nvPr>
            <p:ph type="sldNum" sz="quarter" idx="10"/>
          </p:nvPr>
        </p:nvSpPr>
        <p:spPr/>
        <p:txBody>
          <a:bodyPr/>
          <a:lstStyle/>
          <a:p>
            <a:pPr>
              <a:defRPr/>
            </a:pPr>
            <a:r>
              <a:rPr lang="zh-CN" altLang="en-US">
                <a:solidFill>
                  <a:srgbClr val="777777"/>
                </a:solidFill>
              </a:rPr>
              <a:t> </a:t>
            </a:r>
            <a:fld id="{91E94C5F-FFDE-4FE9-B93A-CE1327B92135}" type="slidenum">
              <a:rPr lang="zh-CN" altLang="en-US" smtClean="0">
                <a:solidFill>
                  <a:srgbClr val="777777"/>
                </a:solidFill>
              </a:rPr>
              <a:pPr>
                <a:defRPr/>
              </a:pPr>
              <a:t>77</a:t>
            </a:fld>
            <a:r>
              <a:rPr lang="en-US" altLang="zh-CN">
                <a:solidFill>
                  <a:srgbClr val="777777"/>
                </a:solidFill>
              </a:rPr>
              <a:t> </a:t>
            </a:r>
            <a:endParaRPr lang="en-US" altLang="zh-CN" dirty="0">
              <a:solidFill>
                <a:srgbClr val="777777"/>
              </a:solidFill>
            </a:endParaRPr>
          </a:p>
        </p:txBody>
      </p:sp>
      <p:pic>
        <p:nvPicPr>
          <p:cNvPr id="9" name="图片 8">
            <a:extLst>
              <a:ext uri="{FF2B5EF4-FFF2-40B4-BE49-F238E27FC236}">
                <a16:creationId xmlns:a16="http://schemas.microsoft.com/office/drawing/2014/main" id="{D8A694B7-F3F5-4659-98DC-B88615159137}"/>
              </a:ext>
            </a:extLst>
          </p:cNvPr>
          <p:cNvPicPr>
            <a:picLocks noChangeAspect="1"/>
          </p:cNvPicPr>
          <p:nvPr/>
        </p:nvPicPr>
        <p:blipFill>
          <a:blip r:embed="rId2"/>
          <a:stretch>
            <a:fillRect/>
          </a:stretch>
        </p:blipFill>
        <p:spPr>
          <a:xfrm>
            <a:off x="269201" y="1987343"/>
            <a:ext cx="11652009" cy="4392360"/>
          </a:xfrm>
          <a:prstGeom prst="rect">
            <a:avLst/>
          </a:prstGeom>
        </p:spPr>
      </p:pic>
    </p:spTree>
    <p:extLst>
      <p:ext uri="{BB962C8B-B14F-4D97-AF65-F5344CB8AC3E}">
        <p14:creationId xmlns:p14="http://schemas.microsoft.com/office/powerpoint/2010/main" val="182820676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E4EDD4BB-69D9-41CC-82FC-9985F0930E81}"/>
              </a:ext>
            </a:extLst>
          </p:cNvPr>
          <p:cNvSpPr>
            <a:spLocks noGrp="1"/>
          </p:cNvSpPr>
          <p:nvPr>
            <p:ph type="sldNum" sz="quarter" idx="10"/>
          </p:nvPr>
        </p:nvSpPr>
        <p:spPr/>
        <p:txBody>
          <a:bodyPr/>
          <a:lstStyle/>
          <a:p>
            <a:pPr>
              <a:defRPr/>
            </a:pPr>
            <a:r>
              <a:rPr lang="zh-CN" altLang="en-US">
                <a:solidFill>
                  <a:srgbClr val="777777"/>
                </a:solidFill>
              </a:rPr>
              <a:t> </a:t>
            </a:r>
            <a:fld id="{91E94C5F-FFDE-4FE9-B93A-CE1327B92135}" type="slidenum">
              <a:rPr lang="zh-CN" altLang="en-US" smtClean="0">
                <a:solidFill>
                  <a:srgbClr val="777777"/>
                </a:solidFill>
              </a:rPr>
              <a:pPr>
                <a:defRPr/>
              </a:pPr>
              <a:t>78</a:t>
            </a:fld>
            <a:r>
              <a:rPr lang="en-US" altLang="zh-CN">
                <a:solidFill>
                  <a:srgbClr val="777777"/>
                </a:solidFill>
              </a:rPr>
              <a:t> </a:t>
            </a:r>
            <a:endParaRPr lang="en-US" altLang="zh-CN" dirty="0">
              <a:solidFill>
                <a:srgbClr val="777777"/>
              </a:solidFill>
            </a:endParaRPr>
          </a:p>
        </p:txBody>
      </p:sp>
      <p:sp>
        <p:nvSpPr>
          <p:cNvPr id="6" name="标题 1">
            <a:extLst>
              <a:ext uri="{FF2B5EF4-FFF2-40B4-BE49-F238E27FC236}">
                <a16:creationId xmlns:a16="http://schemas.microsoft.com/office/drawing/2014/main" id="{FEE765A6-901D-44A4-A494-930DD4B7665B}"/>
              </a:ext>
            </a:extLst>
          </p:cNvPr>
          <p:cNvSpPr>
            <a:spLocks noGrp="1"/>
          </p:cNvSpPr>
          <p:nvPr>
            <p:ph type="title"/>
          </p:nvPr>
        </p:nvSpPr>
        <p:spPr>
          <a:xfrm>
            <a:off x="609600" y="652585"/>
            <a:ext cx="9627372" cy="581160"/>
          </a:xfrm>
        </p:spPr>
        <p:txBody>
          <a:bodyPr/>
          <a:lstStyle/>
          <a:p>
            <a:r>
              <a:rPr lang="zh-CN" altLang="en-US" dirty="0"/>
              <a:t>脚本执行流程</a:t>
            </a:r>
          </a:p>
        </p:txBody>
      </p:sp>
      <p:pic>
        <p:nvPicPr>
          <p:cNvPr id="7" name="图片 6">
            <a:extLst>
              <a:ext uri="{FF2B5EF4-FFF2-40B4-BE49-F238E27FC236}">
                <a16:creationId xmlns:a16="http://schemas.microsoft.com/office/drawing/2014/main" id="{ECDC2C4C-55DC-4502-A13B-763A2E7E5CDC}"/>
              </a:ext>
            </a:extLst>
          </p:cNvPr>
          <p:cNvPicPr>
            <a:picLocks noChangeAspect="1"/>
          </p:cNvPicPr>
          <p:nvPr/>
        </p:nvPicPr>
        <p:blipFill>
          <a:blip r:embed="rId2"/>
          <a:stretch>
            <a:fillRect/>
          </a:stretch>
        </p:blipFill>
        <p:spPr>
          <a:xfrm>
            <a:off x="1085088" y="1233745"/>
            <a:ext cx="10082784" cy="5508432"/>
          </a:xfrm>
          <a:prstGeom prst="rect">
            <a:avLst/>
          </a:prstGeom>
        </p:spPr>
      </p:pic>
      <p:pic>
        <p:nvPicPr>
          <p:cNvPr id="10" name="图形 9" descr="猫头鹰">
            <a:hlinkClick r:id="rId3"/>
            <a:extLst>
              <a:ext uri="{FF2B5EF4-FFF2-40B4-BE49-F238E27FC236}">
                <a16:creationId xmlns:a16="http://schemas.microsoft.com/office/drawing/2014/main" id="{898E63E4-6EBE-4210-BA8C-074F48D92C0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227582" y="5700658"/>
            <a:ext cx="914400" cy="914400"/>
          </a:xfrm>
          <a:prstGeom prst="rect">
            <a:avLst/>
          </a:prstGeom>
        </p:spPr>
      </p:pic>
    </p:spTree>
    <p:extLst>
      <p:ext uri="{BB962C8B-B14F-4D97-AF65-F5344CB8AC3E}">
        <p14:creationId xmlns:p14="http://schemas.microsoft.com/office/powerpoint/2010/main" val="134969867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047716" y="1402790"/>
            <a:ext cx="10094979" cy="877114"/>
          </a:xfrm>
        </p:spPr>
        <p:txBody>
          <a:bodyPr/>
          <a:lstStyle/>
          <a:p>
            <a:pPr marL="0" indent="0">
              <a:buNone/>
            </a:pPr>
            <a:r>
              <a:rPr lang="zh-CN" altLang="en-US" sz="2000" dirty="0"/>
              <a:t>现有很多自动化测试工具可支持</a:t>
            </a:r>
            <a:r>
              <a:rPr lang="en-US" altLang="zh-CN" sz="2000" dirty="0"/>
              <a:t>ATDD</a:t>
            </a:r>
            <a:r>
              <a:rPr lang="zh-CN" altLang="en-US" sz="2000" dirty="0"/>
              <a:t>、</a:t>
            </a:r>
            <a:r>
              <a:rPr lang="en-US" altLang="zh-CN" sz="2000" dirty="0"/>
              <a:t>BDD</a:t>
            </a:r>
            <a:r>
              <a:rPr lang="zh-CN" altLang="en-US" sz="2000" dirty="0"/>
              <a:t>等，比如</a:t>
            </a:r>
            <a:r>
              <a:rPr lang="en-US" altLang="zh-CN" sz="2000" dirty="0"/>
              <a:t>Cucumber</a:t>
            </a:r>
            <a:r>
              <a:rPr lang="en-US" altLang="zh-CN" sz="2000" baseline="30000" dirty="0"/>
              <a:t>1</a:t>
            </a:r>
            <a:r>
              <a:rPr lang="zh-CN" altLang="en-US" sz="2000" dirty="0"/>
              <a:t>、</a:t>
            </a:r>
            <a:r>
              <a:rPr lang="en-US" altLang="zh-CN" sz="2000" dirty="0"/>
              <a:t>RobotFramework</a:t>
            </a:r>
            <a:r>
              <a:rPr lang="en-US" altLang="zh-CN" sz="2000" baseline="30000" dirty="0"/>
              <a:t>2</a:t>
            </a:r>
            <a:r>
              <a:rPr lang="zh-CN" altLang="en-US" sz="2000" dirty="0"/>
              <a:t>、</a:t>
            </a:r>
            <a:r>
              <a:rPr lang="en-US" altLang="zh-CN" sz="2000" dirty="0"/>
              <a:t>SpecFlow</a:t>
            </a:r>
            <a:r>
              <a:rPr lang="en-US" altLang="zh-CN" sz="2000" baseline="30000" dirty="0"/>
              <a:t>3</a:t>
            </a:r>
            <a:r>
              <a:rPr lang="zh-CN" altLang="en-US" sz="2000" dirty="0"/>
              <a:t>、</a:t>
            </a:r>
            <a:r>
              <a:rPr lang="en-US" altLang="zh-CN" sz="2000" dirty="0"/>
              <a:t>JBehave</a:t>
            </a:r>
            <a:r>
              <a:rPr lang="en-US" altLang="zh-CN" sz="2000" baseline="30000" dirty="0"/>
              <a:t>4</a:t>
            </a:r>
            <a:r>
              <a:rPr lang="zh-CN" altLang="en-US" sz="2000" dirty="0"/>
              <a:t>、</a:t>
            </a:r>
            <a:r>
              <a:rPr lang="en-US" altLang="zh-CN" sz="2000" dirty="0"/>
              <a:t>Fitness</a:t>
            </a:r>
            <a:r>
              <a:rPr lang="en-US" altLang="zh-CN" sz="2000" baseline="30000" dirty="0"/>
              <a:t>5</a:t>
            </a:r>
            <a:r>
              <a:rPr lang="zh-CN" altLang="en-US" sz="2000" dirty="0"/>
              <a:t>、</a:t>
            </a:r>
            <a:r>
              <a:rPr lang="en-US" altLang="zh-CN" sz="2000" dirty="0"/>
              <a:t>Concordion</a:t>
            </a:r>
            <a:r>
              <a:rPr lang="en-US" altLang="zh-CN" sz="2000" baseline="30000" dirty="0"/>
              <a:t>6</a:t>
            </a:r>
            <a:r>
              <a:rPr lang="zh-CN" altLang="en-US" sz="2000" dirty="0"/>
              <a:t>等。其中</a:t>
            </a:r>
            <a:r>
              <a:rPr lang="en-US" altLang="zh-CN" sz="2000" dirty="0" err="1"/>
              <a:t>RobotFramework</a:t>
            </a:r>
            <a:r>
              <a:rPr lang="zh-CN" altLang="en-US" sz="2000" dirty="0"/>
              <a:t>是最流行的一个框架。</a:t>
            </a:r>
            <a:endParaRPr lang="en-US" altLang="zh-CN" sz="2000" dirty="0"/>
          </a:p>
          <a:p>
            <a:pPr marL="0" indent="0">
              <a:buNone/>
            </a:pPr>
            <a:endParaRPr lang="zh-CN" altLang="en-US" dirty="0">
              <a:latin typeface="黑体" panose="02010609060101010101" pitchFamily="49" charset="-122"/>
              <a:ea typeface="黑体" panose="02010609060101010101" pitchFamily="49" charset="-122"/>
            </a:endParaRPr>
          </a:p>
        </p:txBody>
      </p:sp>
      <p:sp>
        <p:nvSpPr>
          <p:cNvPr id="4" name="灯片编号占位符 3"/>
          <p:cNvSpPr>
            <a:spLocks noGrp="1"/>
          </p:cNvSpPr>
          <p:nvPr>
            <p:ph type="sldNum" sz="quarter" idx="10"/>
          </p:nvPr>
        </p:nvSpPr>
        <p:spPr/>
        <p:txBody>
          <a:bodyPr/>
          <a:lstStyle/>
          <a:p>
            <a:pPr>
              <a:defRPr/>
            </a:pPr>
            <a:r>
              <a:rPr lang="zh-CN" altLang="en-US">
                <a:solidFill>
                  <a:srgbClr val="777777"/>
                </a:solidFill>
              </a:rPr>
              <a:t> </a:t>
            </a:r>
            <a:fld id="{91E94C5F-FFDE-4FE9-B93A-CE1327B92135}" type="slidenum">
              <a:rPr lang="zh-CN" altLang="en-US" smtClean="0">
                <a:solidFill>
                  <a:srgbClr val="777777"/>
                </a:solidFill>
              </a:rPr>
              <a:pPr>
                <a:defRPr/>
              </a:pPr>
              <a:t>79</a:t>
            </a:fld>
            <a:r>
              <a:rPr lang="en-US" altLang="zh-CN">
                <a:solidFill>
                  <a:srgbClr val="777777"/>
                </a:solidFill>
              </a:rPr>
              <a:t> </a:t>
            </a:r>
            <a:endParaRPr lang="en-US" altLang="zh-CN" dirty="0">
              <a:solidFill>
                <a:srgbClr val="777777"/>
              </a:solidFill>
            </a:endParaRPr>
          </a:p>
        </p:txBody>
      </p:sp>
      <p:sp>
        <p:nvSpPr>
          <p:cNvPr id="5" name="标题 1">
            <a:extLst>
              <a:ext uri="{FF2B5EF4-FFF2-40B4-BE49-F238E27FC236}">
                <a16:creationId xmlns:a16="http://schemas.microsoft.com/office/drawing/2014/main" id="{B0BB2D24-9D41-4266-A341-97686D7E5AC6}"/>
              </a:ext>
            </a:extLst>
          </p:cNvPr>
          <p:cNvSpPr>
            <a:spLocks noGrp="1"/>
          </p:cNvSpPr>
          <p:nvPr>
            <p:ph type="title"/>
          </p:nvPr>
        </p:nvSpPr>
        <p:spPr>
          <a:xfrm>
            <a:off x="587994" y="674841"/>
            <a:ext cx="9627372" cy="581160"/>
          </a:xfrm>
        </p:spPr>
        <p:txBody>
          <a:bodyPr/>
          <a:lstStyle/>
          <a:p>
            <a:r>
              <a:rPr lang="en-US" altLang="zh-CN" sz="2400" dirty="0">
                <a:solidFill>
                  <a:schemeClr val="tx1">
                    <a:lumMod val="95000"/>
                    <a:lumOff val="5000"/>
                  </a:schemeClr>
                </a:solidFill>
                <a:latin typeface="微软雅黑" panose="020B0503020204020204" pitchFamily="34" charset="-122"/>
                <a:ea typeface="微软雅黑" panose="020B0503020204020204" pitchFamily="34" charset="-122"/>
              </a:rPr>
              <a:t>2</a:t>
            </a:r>
            <a:r>
              <a:rPr lang="zh-CN" altLang="en-US" sz="2400" dirty="0">
                <a:solidFill>
                  <a:schemeClr val="tx1">
                    <a:lumMod val="95000"/>
                    <a:lumOff val="5000"/>
                  </a:schemeClr>
                </a:solidFill>
                <a:latin typeface="微软雅黑" panose="020B0503020204020204" pitchFamily="34" charset="-122"/>
                <a:ea typeface="微软雅黑" panose="020B0503020204020204" pitchFamily="34" charset="-122"/>
              </a:rPr>
              <a:t>、</a:t>
            </a:r>
            <a:r>
              <a:rPr lang="zh-CN" altLang="en-US" sz="2400" dirty="0">
                <a:solidFill>
                  <a:schemeClr val="tx1">
                    <a:lumMod val="95000"/>
                    <a:lumOff val="5000"/>
                  </a:schemeClr>
                </a:solidFill>
              </a:rPr>
              <a:t>基础框架</a:t>
            </a:r>
            <a:r>
              <a:rPr lang="en-US" altLang="zh-CN" sz="2400" dirty="0">
                <a:solidFill>
                  <a:schemeClr val="tx1">
                    <a:lumMod val="95000"/>
                    <a:lumOff val="5000"/>
                  </a:schemeClr>
                </a:solidFill>
              </a:rPr>
              <a:t>-</a:t>
            </a:r>
            <a:r>
              <a:rPr lang="en-US" altLang="zh-CN" sz="2400" dirty="0"/>
              <a:t> </a:t>
            </a:r>
            <a:r>
              <a:rPr lang="en-US" altLang="zh-CN" sz="2400" dirty="0" err="1"/>
              <a:t>RobotFramework</a:t>
            </a:r>
            <a:endParaRPr lang="zh-CN" altLang="en-US" sz="2400" dirty="0">
              <a:solidFill>
                <a:schemeClr val="tx1">
                  <a:lumMod val="95000"/>
                  <a:lumOff val="5000"/>
                </a:schemeClr>
              </a:solidFill>
              <a:latin typeface="微软雅黑" panose="020B0503020204020204" pitchFamily="34" charset="-122"/>
              <a:ea typeface="微软雅黑" panose="020B0503020204020204" pitchFamily="34" charset="-122"/>
            </a:endParaRPr>
          </a:p>
        </p:txBody>
      </p:sp>
      <p:graphicFrame>
        <p:nvGraphicFramePr>
          <p:cNvPr id="2" name="表格 1">
            <a:extLst>
              <a:ext uri="{FF2B5EF4-FFF2-40B4-BE49-F238E27FC236}">
                <a16:creationId xmlns:a16="http://schemas.microsoft.com/office/drawing/2014/main" id="{554B731B-93BC-41BF-9AF9-2AE13F934F22}"/>
              </a:ext>
            </a:extLst>
          </p:cNvPr>
          <p:cNvGraphicFramePr>
            <a:graphicFrameLocks noGrp="1"/>
          </p:cNvGraphicFramePr>
          <p:nvPr>
            <p:extLst/>
          </p:nvPr>
        </p:nvGraphicFramePr>
        <p:xfrm>
          <a:off x="1999488" y="2557527"/>
          <a:ext cx="7935462" cy="4044315"/>
        </p:xfrm>
        <a:graphic>
          <a:graphicData uri="http://schemas.openxmlformats.org/drawingml/2006/table">
            <a:tbl>
              <a:tblPr>
                <a:tableStyleId>{68D230F3-CF80-4859-8CE7-A43EE81993B5}</a:tableStyleId>
              </a:tblPr>
              <a:tblGrid>
                <a:gridCol w="2384063">
                  <a:extLst>
                    <a:ext uri="{9D8B030D-6E8A-4147-A177-3AD203B41FA5}">
                      <a16:colId xmlns:a16="http://schemas.microsoft.com/office/drawing/2014/main" val="2472147397"/>
                    </a:ext>
                  </a:extLst>
                </a:gridCol>
                <a:gridCol w="5551399">
                  <a:extLst>
                    <a:ext uri="{9D8B030D-6E8A-4147-A177-3AD203B41FA5}">
                      <a16:colId xmlns:a16="http://schemas.microsoft.com/office/drawing/2014/main" val="1971335372"/>
                    </a:ext>
                  </a:extLst>
                </a:gridCol>
              </a:tblGrid>
              <a:tr h="253365">
                <a:tc gridSpan="2">
                  <a:txBody>
                    <a:bodyPr/>
                    <a:lstStyle/>
                    <a:p>
                      <a:pPr algn="l" fontAlgn="t"/>
                      <a:r>
                        <a:rPr lang="zh-CN" altLang="en-US" sz="1600" b="1" u="none" strike="noStrike" dirty="0">
                          <a:effectLst/>
                        </a:rPr>
                        <a:t>特点分析</a:t>
                      </a:r>
                      <a:endParaRPr lang="zh-CN" altLang="en-US" sz="1600" b="1"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ltLang="en-US"/>
                    </a:p>
                  </a:txBody>
                  <a:tcPr/>
                </a:tc>
                <a:extLst>
                  <a:ext uri="{0D108BD9-81ED-4DB2-BD59-A6C34878D82A}">
                    <a16:rowId xmlns:a16="http://schemas.microsoft.com/office/drawing/2014/main" val="1621231351"/>
                  </a:ext>
                </a:extLst>
              </a:tr>
              <a:tr h="253365">
                <a:tc>
                  <a:txBody>
                    <a:bodyPr/>
                    <a:lstStyle/>
                    <a:p>
                      <a:pPr algn="ctr" fontAlgn="ctr"/>
                      <a:r>
                        <a:rPr lang="zh-CN" altLang="en-US" sz="1600" u="none" strike="noStrike" dirty="0">
                          <a:effectLst/>
                        </a:rPr>
                        <a:t>编程语言支持</a:t>
                      </a:r>
                      <a:endParaRPr lang="zh-CN" altLang="en-US" sz="1600" b="1"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US" sz="1600" u="none" strike="noStrike">
                          <a:effectLst/>
                        </a:rPr>
                        <a:t>Python, Java, C</a:t>
                      </a:r>
                      <a:endParaRPr lang="en-US" sz="16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59803510"/>
                  </a:ext>
                </a:extLst>
              </a:tr>
              <a:tr h="253365">
                <a:tc>
                  <a:txBody>
                    <a:bodyPr/>
                    <a:lstStyle/>
                    <a:p>
                      <a:pPr algn="ctr" fontAlgn="ctr"/>
                      <a:r>
                        <a:rPr lang="zh-CN" altLang="en-US" sz="1600" u="none" strike="noStrike" dirty="0">
                          <a:effectLst/>
                        </a:rPr>
                        <a:t>支持的系统</a:t>
                      </a:r>
                      <a:endParaRPr lang="zh-CN" altLang="en-US" sz="1600" b="1"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CN" altLang="en-US" sz="1600" u="none" strike="noStrike">
                          <a:effectLst/>
                        </a:rPr>
                        <a:t>所有主流系统</a:t>
                      </a:r>
                      <a:endParaRPr lang="zh-CN" altLang="en-US" sz="16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05223260"/>
                  </a:ext>
                </a:extLst>
              </a:tr>
              <a:tr h="253365">
                <a:tc>
                  <a:txBody>
                    <a:bodyPr/>
                    <a:lstStyle/>
                    <a:p>
                      <a:pPr algn="ctr" fontAlgn="ctr"/>
                      <a:r>
                        <a:rPr lang="zh-CN" altLang="en-US" sz="1600" u="none" strike="noStrike" dirty="0">
                          <a:effectLst/>
                        </a:rPr>
                        <a:t>主要的</a:t>
                      </a:r>
                      <a:r>
                        <a:rPr lang="en-US" sz="1600" u="none" strike="noStrike" dirty="0">
                          <a:effectLst/>
                        </a:rPr>
                        <a:t>IDE</a:t>
                      </a:r>
                      <a:endParaRPr lang="en-US" sz="1600" b="1"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US" sz="1600" u="none" strike="noStrike" dirty="0">
                          <a:effectLst/>
                        </a:rPr>
                        <a:t>RIDE, IntelliJ, </a:t>
                      </a:r>
                      <a:r>
                        <a:rPr lang="en-US" sz="1600" u="none" strike="noStrike" dirty="0" err="1">
                          <a:effectLst/>
                        </a:rPr>
                        <a:t>PyCharm</a:t>
                      </a:r>
                      <a:r>
                        <a:rPr lang="en-US" sz="1600" u="none" strike="noStrike" dirty="0">
                          <a:effectLst/>
                        </a:rPr>
                        <a:t>, Eclipse</a:t>
                      </a:r>
                      <a:endParaRPr lang="en-US" sz="16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45024984"/>
                  </a:ext>
                </a:extLst>
              </a:tr>
              <a:tr h="253365">
                <a:tc>
                  <a:txBody>
                    <a:bodyPr/>
                    <a:lstStyle/>
                    <a:p>
                      <a:pPr algn="ctr" fontAlgn="ctr"/>
                      <a:r>
                        <a:rPr lang="zh-CN" altLang="en-US" sz="1600" u="none" strike="noStrike" dirty="0">
                          <a:effectLst/>
                        </a:rPr>
                        <a:t>费用</a:t>
                      </a:r>
                      <a:endParaRPr lang="zh-CN" altLang="en-US" sz="1600" b="1"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CN" altLang="en-US" sz="1600" u="none" strike="noStrike">
                          <a:effectLst/>
                        </a:rPr>
                        <a:t>免费</a:t>
                      </a:r>
                      <a:endParaRPr lang="zh-CN" altLang="en-US" sz="16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62569142"/>
                  </a:ext>
                </a:extLst>
              </a:tr>
              <a:tr h="253365">
                <a:tc>
                  <a:txBody>
                    <a:bodyPr/>
                    <a:lstStyle/>
                    <a:p>
                      <a:pPr algn="ctr" fontAlgn="ctr"/>
                      <a:r>
                        <a:rPr lang="zh-CN" altLang="en-US" sz="1600" u="none" strike="noStrike" dirty="0">
                          <a:effectLst/>
                        </a:rPr>
                        <a:t>多国语言支持</a:t>
                      </a:r>
                      <a:endParaRPr lang="zh-CN" altLang="en-US" sz="1600" b="1"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CN" altLang="en-US" sz="1600" u="none" strike="noStrike">
                          <a:effectLst/>
                        </a:rPr>
                        <a:t>用户关键字及用例层面支持</a:t>
                      </a:r>
                      <a:r>
                        <a:rPr lang="en-US" altLang="zh-CN" sz="1600" u="none" strike="noStrike">
                          <a:effectLst/>
                        </a:rPr>
                        <a:t>UTF-8</a:t>
                      </a:r>
                      <a:endParaRPr lang="en-US" altLang="zh-CN" sz="16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00837220"/>
                  </a:ext>
                </a:extLst>
              </a:tr>
              <a:tr h="253365">
                <a:tc rowSpan="5">
                  <a:txBody>
                    <a:bodyPr/>
                    <a:lstStyle/>
                    <a:p>
                      <a:pPr algn="ctr" fontAlgn="ctr"/>
                      <a:r>
                        <a:rPr lang="zh-CN" altLang="en-US" sz="1600" u="none" strike="noStrike" dirty="0">
                          <a:effectLst/>
                        </a:rPr>
                        <a:t>亮点</a:t>
                      </a:r>
                      <a:endParaRPr lang="zh-CN" altLang="en-US" sz="1600" b="1"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CN" altLang="en-US" sz="1600" u="none" strike="noStrike" dirty="0">
                          <a:effectLst/>
                        </a:rPr>
                        <a:t>能够精细的控制关键字的</a:t>
                      </a:r>
                      <a:r>
                        <a:rPr lang="en-US" altLang="zh-CN" sz="1600" u="none" strike="noStrike" dirty="0">
                          <a:effectLst/>
                        </a:rPr>
                        <a:t>scope</a:t>
                      </a:r>
                      <a:endParaRPr lang="en-US" altLang="zh-CN" sz="16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51859840"/>
                  </a:ext>
                </a:extLst>
              </a:tr>
              <a:tr h="253365">
                <a:tc vMerge="1">
                  <a:txBody>
                    <a:bodyPr/>
                    <a:lstStyle/>
                    <a:p>
                      <a:endParaRPr lang="zh-CN" altLang="en-US"/>
                    </a:p>
                  </a:txBody>
                  <a:tcPr/>
                </a:tc>
                <a:tc>
                  <a:txBody>
                    <a:bodyPr/>
                    <a:lstStyle/>
                    <a:p>
                      <a:pPr algn="l" fontAlgn="ctr"/>
                      <a:r>
                        <a:rPr lang="en-US" sz="1600" u="none" strike="noStrike" dirty="0">
                          <a:effectLst/>
                        </a:rPr>
                        <a:t>Log</a:t>
                      </a:r>
                      <a:r>
                        <a:rPr lang="zh-CN" altLang="en-US" sz="1600" u="none" strike="noStrike" dirty="0">
                          <a:effectLst/>
                        </a:rPr>
                        <a:t>和</a:t>
                      </a:r>
                      <a:r>
                        <a:rPr lang="en-US" sz="1600" u="none" strike="noStrike" dirty="0">
                          <a:effectLst/>
                        </a:rPr>
                        <a:t>Report</a:t>
                      </a:r>
                      <a:r>
                        <a:rPr lang="zh-CN" altLang="en-US" sz="1600" u="none" strike="noStrike" dirty="0">
                          <a:effectLst/>
                        </a:rPr>
                        <a:t>非常好</a:t>
                      </a:r>
                      <a:endParaRPr lang="zh-CN" altLang="en-US" sz="16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5950776"/>
                  </a:ext>
                </a:extLst>
              </a:tr>
              <a:tr h="253365">
                <a:tc vMerge="1">
                  <a:txBody>
                    <a:bodyPr/>
                    <a:lstStyle/>
                    <a:p>
                      <a:endParaRPr lang="zh-CN" altLang="en-US"/>
                    </a:p>
                  </a:txBody>
                  <a:tcPr/>
                </a:tc>
                <a:tc>
                  <a:txBody>
                    <a:bodyPr/>
                    <a:lstStyle/>
                    <a:p>
                      <a:pPr algn="l" fontAlgn="ctr"/>
                      <a:r>
                        <a:rPr lang="zh-CN" altLang="en-US" sz="1600" u="none" strike="noStrike">
                          <a:effectLst/>
                        </a:rPr>
                        <a:t>使用变量文件的机制来描述不同的环境</a:t>
                      </a:r>
                      <a:r>
                        <a:rPr lang="en-US" altLang="zh-CN" sz="1600" u="none" strike="noStrike" baseline="30000">
                          <a:effectLst/>
                        </a:rPr>
                        <a:t>21</a:t>
                      </a:r>
                      <a:endParaRPr lang="zh-CN" altLang="en-US" sz="16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58495611"/>
                  </a:ext>
                </a:extLst>
              </a:tr>
              <a:tr h="253365">
                <a:tc vMerge="1">
                  <a:txBody>
                    <a:bodyPr/>
                    <a:lstStyle/>
                    <a:p>
                      <a:endParaRPr lang="zh-CN" altLang="en-US"/>
                    </a:p>
                  </a:txBody>
                  <a:tcPr/>
                </a:tc>
                <a:tc>
                  <a:txBody>
                    <a:bodyPr/>
                    <a:lstStyle/>
                    <a:p>
                      <a:pPr algn="l" fontAlgn="ctr"/>
                      <a:r>
                        <a:rPr lang="zh-CN" altLang="en-US" sz="1600" u="none" strike="noStrike" dirty="0">
                          <a:effectLst/>
                        </a:rPr>
                        <a:t>丰富的关键字库</a:t>
                      </a:r>
                      <a:endParaRPr lang="zh-CN" altLang="en-US" sz="16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39061488"/>
                  </a:ext>
                </a:extLst>
              </a:tr>
              <a:tr h="253365">
                <a:tc vMerge="1">
                  <a:txBody>
                    <a:bodyPr/>
                    <a:lstStyle/>
                    <a:p>
                      <a:endParaRPr lang="zh-CN" altLang="en-US"/>
                    </a:p>
                  </a:txBody>
                  <a:tcPr/>
                </a:tc>
                <a:tc>
                  <a:txBody>
                    <a:bodyPr/>
                    <a:lstStyle/>
                    <a:p>
                      <a:pPr algn="l" fontAlgn="ctr"/>
                      <a:r>
                        <a:rPr lang="zh-CN" altLang="en-US" sz="1600" u="none" strike="noStrike" dirty="0">
                          <a:effectLst/>
                        </a:rPr>
                        <a:t>内置变量</a:t>
                      </a:r>
                      <a:endParaRPr lang="zh-CN" altLang="en-US" sz="16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419095"/>
                  </a:ext>
                </a:extLst>
              </a:tr>
              <a:tr h="175260">
                <a:tc>
                  <a:txBody>
                    <a:bodyPr/>
                    <a:lstStyle/>
                    <a:p>
                      <a:pPr algn="ctr" fontAlgn="ctr"/>
                      <a:r>
                        <a:rPr lang="en-US" sz="1600" u="none" strike="noStrike" dirty="0">
                          <a:effectLst/>
                        </a:rPr>
                        <a:t>Jenkins</a:t>
                      </a:r>
                      <a:r>
                        <a:rPr lang="zh-CN" altLang="en-US" sz="1600" u="none" strike="noStrike" dirty="0">
                          <a:effectLst/>
                        </a:rPr>
                        <a:t>支持 </a:t>
                      </a:r>
                      <a:endParaRPr lang="zh-CN" altLang="en-US" sz="1600" b="1"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CN" altLang="en-US" sz="1600" u="none" strike="noStrike" dirty="0">
                          <a:effectLst/>
                        </a:rPr>
                        <a:t>支持</a:t>
                      </a:r>
                      <a:endParaRPr lang="zh-CN" altLang="en-US" sz="16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69441093"/>
                  </a:ext>
                </a:extLst>
              </a:tr>
              <a:tr h="175260">
                <a:tc>
                  <a:txBody>
                    <a:bodyPr/>
                    <a:lstStyle/>
                    <a:p>
                      <a:pPr algn="ctr" fontAlgn="ctr"/>
                      <a:r>
                        <a:rPr lang="en-US" sz="1600" u="none" strike="noStrike" dirty="0">
                          <a:effectLst/>
                        </a:rPr>
                        <a:t>Maven</a:t>
                      </a:r>
                      <a:r>
                        <a:rPr lang="zh-CN" altLang="en-US" sz="1600" u="none" strike="noStrike" dirty="0">
                          <a:effectLst/>
                        </a:rPr>
                        <a:t>支持</a:t>
                      </a:r>
                      <a:endParaRPr lang="zh-CN" altLang="en-US" sz="1600" b="1"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CN" altLang="en-US" sz="1600" u="none" strike="noStrike" dirty="0">
                          <a:effectLst/>
                        </a:rPr>
                        <a:t>支持</a:t>
                      </a:r>
                      <a:endParaRPr lang="zh-CN" altLang="en-US" sz="16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67092856"/>
                  </a:ext>
                </a:extLst>
              </a:tr>
              <a:tr h="175260">
                <a:tc>
                  <a:txBody>
                    <a:bodyPr/>
                    <a:lstStyle/>
                    <a:p>
                      <a:pPr algn="ctr" fontAlgn="ctr"/>
                      <a:r>
                        <a:rPr lang="zh-CN" altLang="en-US" sz="1600" u="none" strike="noStrike" dirty="0">
                          <a:effectLst/>
                        </a:rPr>
                        <a:t>开发效率</a:t>
                      </a:r>
                      <a:endParaRPr lang="zh-CN" altLang="en-US" sz="1600" b="1"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CN" altLang="en-US" sz="1600" u="none" strike="noStrike" dirty="0">
                          <a:effectLst/>
                        </a:rPr>
                        <a:t>高效</a:t>
                      </a:r>
                      <a:endParaRPr lang="zh-CN" altLang="en-US" sz="16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2687780"/>
                  </a:ext>
                </a:extLst>
              </a:tr>
              <a:tr h="175260">
                <a:tc>
                  <a:txBody>
                    <a:bodyPr/>
                    <a:lstStyle/>
                    <a:p>
                      <a:pPr algn="ctr" fontAlgn="ctr"/>
                      <a:r>
                        <a:rPr lang="zh-CN" altLang="en-US" sz="1600" u="none" strike="noStrike" dirty="0">
                          <a:effectLst/>
                        </a:rPr>
                        <a:t>商业支持</a:t>
                      </a:r>
                      <a:endParaRPr lang="zh-CN" altLang="en-US" sz="1600" b="1"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CN" altLang="en-US" sz="1600" u="none" strike="noStrike" dirty="0">
                          <a:effectLst/>
                        </a:rPr>
                        <a:t>无</a:t>
                      </a:r>
                      <a:endParaRPr lang="zh-CN" altLang="en-US" sz="16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7853748"/>
                  </a:ext>
                </a:extLst>
              </a:tr>
              <a:tr h="175260">
                <a:tc>
                  <a:txBody>
                    <a:bodyPr/>
                    <a:lstStyle/>
                    <a:p>
                      <a:pPr algn="ctr" fontAlgn="ctr"/>
                      <a:r>
                        <a:rPr lang="zh-CN" altLang="en-US" sz="1600" u="none" strike="noStrike" dirty="0">
                          <a:effectLst/>
                        </a:rPr>
                        <a:t>社区支持</a:t>
                      </a:r>
                      <a:endParaRPr lang="zh-CN" altLang="en-US" sz="1600" b="1"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CN" altLang="en-US" sz="1600" u="none" strike="noStrike" dirty="0">
                          <a:effectLst/>
                        </a:rPr>
                        <a:t>广泛</a:t>
                      </a:r>
                      <a:endParaRPr lang="zh-CN" altLang="en-US" sz="16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8342744"/>
                  </a:ext>
                </a:extLst>
              </a:tr>
            </a:tbl>
          </a:graphicData>
        </a:graphic>
      </p:graphicFrame>
    </p:spTree>
    <p:extLst>
      <p:ext uri="{BB962C8B-B14F-4D97-AF65-F5344CB8AC3E}">
        <p14:creationId xmlns:p14="http://schemas.microsoft.com/office/powerpoint/2010/main" val="24639584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814676E-7CEC-450D-8290-17C6541E6578}"/>
              </a:ext>
            </a:extLst>
          </p:cNvPr>
          <p:cNvSpPr>
            <a:spLocks noGrp="1"/>
          </p:cNvSpPr>
          <p:nvPr>
            <p:ph type="title"/>
          </p:nvPr>
        </p:nvSpPr>
        <p:spPr/>
        <p:txBody>
          <a:bodyPr/>
          <a:lstStyle/>
          <a:p>
            <a:r>
              <a:rPr lang="zh-CN" altLang="en-US" dirty="0"/>
              <a:t>测试理论方法：</a:t>
            </a:r>
            <a:r>
              <a:rPr lang="en-US" altLang="zh-CN" dirty="0"/>
              <a:t>ATDD </a:t>
            </a:r>
            <a:r>
              <a:rPr lang="zh-CN" altLang="en-US" dirty="0"/>
              <a:t>（</a:t>
            </a:r>
            <a:r>
              <a:rPr lang="en-US" altLang="zh-CN" dirty="0"/>
              <a:t> acceptance test-driven development </a:t>
            </a:r>
            <a:r>
              <a:rPr lang="zh-CN" altLang="en-US" dirty="0"/>
              <a:t>）</a:t>
            </a:r>
          </a:p>
        </p:txBody>
      </p:sp>
      <p:sp>
        <p:nvSpPr>
          <p:cNvPr id="3" name="内容占位符 2">
            <a:extLst>
              <a:ext uri="{FF2B5EF4-FFF2-40B4-BE49-F238E27FC236}">
                <a16:creationId xmlns:a16="http://schemas.microsoft.com/office/drawing/2014/main" id="{FFC56097-1053-45AF-B645-4B67002A47E8}"/>
              </a:ext>
            </a:extLst>
          </p:cNvPr>
          <p:cNvSpPr>
            <a:spLocks noGrp="1"/>
          </p:cNvSpPr>
          <p:nvPr>
            <p:ph idx="1"/>
          </p:nvPr>
        </p:nvSpPr>
        <p:spPr>
          <a:xfrm>
            <a:off x="858567" y="1510065"/>
            <a:ext cx="10473278" cy="859240"/>
          </a:xfrm>
        </p:spPr>
        <p:txBody>
          <a:bodyPr/>
          <a:lstStyle/>
          <a:p>
            <a:pPr marL="0" indent="0">
              <a:buNone/>
            </a:pPr>
            <a:r>
              <a:rPr lang="en-US" altLang="zh-CN" b="1" dirty="0"/>
              <a:t>Robot Framework </a:t>
            </a:r>
            <a:r>
              <a:rPr lang="zh-CN" altLang="en-US" dirty="0"/>
              <a:t>框架是一个通用的测试自动化框架</a:t>
            </a:r>
            <a:r>
              <a:rPr lang="en-US" altLang="zh-CN" dirty="0"/>
              <a:t>, </a:t>
            </a:r>
            <a:r>
              <a:rPr lang="zh-CN" altLang="en-US" dirty="0"/>
              <a:t>用于验收测试和验收测试驱动的开发 </a:t>
            </a:r>
            <a:r>
              <a:rPr lang="en-US" altLang="zh-CN" dirty="0"/>
              <a:t>(ATDD)</a:t>
            </a:r>
            <a:r>
              <a:rPr lang="zh-CN" altLang="en-US" dirty="0"/>
              <a:t>。它具有易于使用的表格测试数据语法</a:t>
            </a:r>
            <a:r>
              <a:rPr lang="en-US" altLang="zh-CN" dirty="0"/>
              <a:t>, </a:t>
            </a:r>
            <a:r>
              <a:rPr lang="zh-CN" altLang="en-US" dirty="0"/>
              <a:t>并利用关键字驱动的测试方法。它的测试功能可以通过使用 </a:t>
            </a:r>
            <a:r>
              <a:rPr lang="en-US" altLang="zh-CN" dirty="0"/>
              <a:t>Python </a:t>
            </a:r>
            <a:r>
              <a:rPr lang="zh-CN" altLang="en-US" dirty="0"/>
              <a:t>或 </a:t>
            </a:r>
            <a:r>
              <a:rPr lang="en-US" altLang="zh-CN" dirty="0"/>
              <a:t>Java </a:t>
            </a:r>
            <a:r>
              <a:rPr lang="zh-CN" altLang="en-US" dirty="0"/>
              <a:t>实现的测试库来扩展</a:t>
            </a:r>
            <a:r>
              <a:rPr lang="en-US" altLang="zh-CN" dirty="0"/>
              <a:t>, </a:t>
            </a:r>
            <a:r>
              <a:rPr lang="zh-CN" altLang="en-US" dirty="0"/>
              <a:t>用户可以用与创建测试用例相同的语法来创建新的 </a:t>
            </a:r>
            <a:r>
              <a:rPr lang="en-US" altLang="zh-CN" dirty="0"/>
              <a:t>higher-level </a:t>
            </a:r>
            <a:r>
              <a:rPr lang="zh-CN" altLang="en-US" dirty="0"/>
              <a:t>关键字。</a:t>
            </a:r>
          </a:p>
        </p:txBody>
      </p:sp>
      <p:sp>
        <p:nvSpPr>
          <p:cNvPr id="4" name="灯片编号占位符 3">
            <a:extLst>
              <a:ext uri="{FF2B5EF4-FFF2-40B4-BE49-F238E27FC236}">
                <a16:creationId xmlns:a16="http://schemas.microsoft.com/office/drawing/2014/main" id="{0700C4FE-7016-41DE-A520-CC4EC2606330}"/>
              </a:ext>
            </a:extLst>
          </p:cNvPr>
          <p:cNvSpPr>
            <a:spLocks noGrp="1"/>
          </p:cNvSpPr>
          <p:nvPr>
            <p:ph type="sldNum" sz="quarter" idx="10"/>
          </p:nvPr>
        </p:nvSpPr>
        <p:spPr/>
        <p:txBody>
          <a:bodyPr/>
          <a:lstStyle/>
          <a:p>
            <a:pPr>
              <a:defRPr/>
            </a:pPr>
            <a:r>
              <a:rPr lang="zh-CN" altLang="en-US">
                <a:solidFill>
                  <a:srgbClr val="777777"/>
                </a:solidFill>
              </a:rPr>
              <a:t> </a:t>
            </a:r>
            <a:fld id="{91E94C5F-FFDE-4FE9-B93A-CE1327B92135}" type="slidenum">
              <a:rPr lang="zh-CN" altLang="en-US" smtClean="0">
                <a:solidFill>
                  <a:srgbClr val="777777"/>
                </a:solidFill>
              </a:rPr>
              <a:pPr>
                <a:defRPr/>
              </a:pPr>
              <a:t>8</a:t>
            </a:fld>
            <a:r>
              <a:rPr lang="en-US" altLang="zh-CN">
                <a:solidFill>
                  <a:srgbClr val="777777"/>
                </a:solidFill>
              </a:rPr>
              <a:t> </a:t>
            </a:r>
            <a:endParaRPr lang="en-US" altLang="zh-CN" dirty="0">
              <a:solidFill>
                <a:srgbClr val="777777"/>
              </a:solidFill>
            </a:endParaRPr>
          </a:p>
        </p:txBody>
      </p:sp>
      <p:pic>
        <p:nvPicPr>
          <p:cNvPr id="7" name="图片 6">
            <a:extLst>
              <a:ext uri="{FF2B5EF4-FFF2-40B4-BE49-F238E27FC236}">
                <a16:creationId xmlns:a16="http://schemas.microsoft.com/office/drawing/2014/main" id="{820D2E01-4563-4191-935B-883F372EA7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96224" y="2300233"/>
            <a:ext cx="7705725" cy="4314825"/>
          </a:xfrm>
          <a:prstGeom prst="rect">
            <a:avLst/>
          </a:prstGeom>
        </p:spPr>
      </p:pic>
      <p:pic>
        <p:nvPicPr>
          <p:cNvPr id="9" name="图片 8">
            <a:extLst>
              <a:ext uri="{FF2B5EF4-FFF2-40B4-BE49-F238E27FC236}">
                <a16:creationId xmlns:a16="http://schemas.microsoft.com/office/drawing/2014/main" id="{592F2748-980B-4F45-A125-6A813EBB87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9124" y="3092141"/>
            <a:ext cx="3467100" cy="2731008"/>
          </a:xfrm>
          <a:prstGeom prst="rect">
            <a:avLst/>
          </a:prstGeom>
        </p:spPr>
      </p:pic>
    </p:spTree>
    <p:extLst>
      <p:ext uri="{BB962C8B-B14F-4D97-AF65-F5344CB8AC3E}">
        <p14:creationId xmlns:p14="http://schemas.microsoft.com/office/powerpoint/2010/main" val="243558779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814676E-7CEC-450D-8290-17C6541E6578}"/>
              </a:ext>
            </a:extLst>
          </p:cNvPr>
          <p:cNvSpPr>
            <a:spLocks noGrp="1"/>
          </p:cNvSpPr>
          <p:nvPr>
            <p:ph type="title"/>
          </p:nvPr>
        </p:nvSpPr>
        <p:spPr/>
        <p:txBody>
          <a:bodyPr/>
          <a:lstStyle/>
          <a:p>
            <a:r>
              <a:rPr lang="zh-CN" altLang="en-US" dirty="0"/>
              <a:t>测试理论方法：</a:t>
            </a:r>
            <a:r>
              <a:rPr lang="en-US" altLang="zh-CN" dirty="0"/>
              <a:t>ATDD </a:t>
            </a:r>
            <a:r>
              <a:rPr lang="zh-CN" altLang="en-US" dirty="0"/>
              <a:t>（</a:t>
            </a:r>
            <a:r>
              <a:rPr lang="en-US" altLang="zh-CN" dirty="0"/>
              <a:t> acceptance test-driven development </a:t>
            </a:r>
            <a:r>
              <a:rPr lang="zh-CN" altLang="en-US" dirty="0"/>
              <a:t>）</a:t>
            </a:r>
          </a:p>
        </p:txBody>
      </p:sp>
      <p:sp>
        <p:nvSpPr>
          <p:cNvPr id="3" name="内容占位符 2">
            <a:extLst>
              <a:ext uri="{FF2B5EF4-FFF2-40B4-BE49-F238E27FC236}">
                <a16:creationId xmlns:a16="http://schemas.microsoft.com/office/drawing/2014/main" id="{FFC56097-1053-45AF-B645-4B67002A47E8}"/>
              </a:ext>
            </a:extLst>
          </p:cNvPr>
          <p:cNvSpPr>
            <a:spLocks noGrp="1"/>
          </p:cNvSpPr>
          <p:nvPr>
            <p:ph idx="1"/>
          </p:nvPr>
        </p:nvSpPr>
        <p:spPr>
          <a:xfrm>
            <a:off x="858567" y="1510065"/>
            <a:ext cx="10473278" cy="859240"/>
          </a:xfrm>
        </p:spPr>
        <p:txBody>
          <a:bodyPr/>
          <a:lstStyle/>
          <a:p>
            <a:pPr marL="0" indent="0">
              <a:buNone/>
            </a:pPr>
            <a:r>
              <a:rPr lang="en-US" altLang="zh-CN" b="1" dirty="0"/>
              <a:t>Robot Framework </a:t>
            </a:r>
            <a:r>
              <a:rPr lang="zh-CN" altLang="en-US" dirty="0"/>
              <a:t>框架是一个通用的测试自动化框架</a:t>
            </a:r>
            <a:r>
              <a:rPr lang="en-US" altLang="zh-CN" dirty="0"/>
              <a:t>, </a:t>
            </a:r>
            <a:r>
              <a:rPr lang="zh-CN" altLang="en-US" dirty="0"/>
              <a:t>用于验收测试和验收测试驱动的开发 </a:t>
            </a:r>
            <a:r>
              <a:rPr lang="en-US" altLang="zh-CN" dirty="0"/>
              <a:t>(ATDD)</a:t>
            </a:r>
            <a:r>
              <a:rPr lang="zh-CN" altLang="en-US" dirty="0"/>
              <a:t>。它具有易于使用的表格测试数据语法</a:t>
            </a:r>
            <a:r>
              <a:rPr lang="en-US" altLang="zh-CN" dirty="0"/>
              <a:t>, </a:t>
            </a:r>
            <a:r>
              <a:rPr lang="zh-CN" altLang="en-US" dirty="0"/>
              <a:t>并利用关键字驱动的测试方法。它的测试功能可以通过使用 </a:t>
            </a:r>
            <a:r>
              <a:rPr lang="en-US" altLang="zh-CN" dirty="0"/>
              <a:t>Python </a:t>
            </a:r>
            <a:r>
              <a:rPr lang="zh-CN" altLang="en-US" dirty="0"/>
              <a:t>或 </a:t>
            </a:r>
            <a:r>
              <a:rPr lang="en-US" altLang="zh-CN" dirty="0"/>
              <a:t>Java </a:t>
            </a:r>
            <a:r>
              <a:rPr lang="zh-CN" altLang="en-US" dirty="0"/>
              <a:t>实现的测试库来扩展</a:t>
            </a:r>
            <a:r>
              <a:rPr lang="en-US" altLang="zh-CN" dirty="0"/>
              <a:t>, </a:t>
            </a:r>
            <a:r>
              <a:rPr lang="zh-CN" altLang="en-US" dirty="0"/>
              <a:t>用户可以用与创建测试用例相同的语法来创建新的 </a:t>
            </a:r>
            <a:r>
              <a:rPr lang="en-US" altLang="zh-CN" dirty="0"/>
              <a:t>higher-level </a:t>
            </a:r>
            <a:r>
              <a:rPr lang="zh-CN" altLang="en-US" dirty="0"/>
              <a:t>关键字。</a:t>
            </a:r>
          </a:p>
        </p:txBody>
      </p:sp>
      <p:sp>
        <p:nvSpPr>
          <p:cNvPr id="4" name="灯片编号占位符 3">
            <a:extLst>
              <a:ext uri="{FF2B5EF4-FFF2-40B4-BE49-F238E27FC236}">
                <a16:creationId xmlns:a16="http://schemas.microsoft.com/office/drawing/2014/main" id="{0700C4FE-7016-41DE-A520-CC4EC2606330}"/>
              </a:ext>
            </a:extLst>
          </p:cNvPr>
          <p:cNvSpPr>
            <a:spLocks noGrp="1"/>
          </p:cNvSpPr>
          <p:nvPr>
            <p:ph type="sldNum" sz="quarter" idx="10"/>
          </p:nvPr>
        </p:nvSpPr>
        <p:spPr/>
        <p:txBody>
          <a:bodyPr/>
          <a:lstStyle/>
          <a:p>
            <a:pPr>
              <a:defRPr/>
            </a:pPr>
            <a:r>
              <a:rPr lang="zh-CN" altLang="en-US">
                <a:solidFill>
                  <a:srgbClr val="777777"/>
                </a:solidFill>
              </a:rPr>
              <a:t> </a:t>
            </a:r>
            <a:fld id="{91E94C5F-FFDE-4FE9-B93A-CE1327B92135}" type="slidenum">
              <a:rPr lang="zh-CN" altLang="en-US" smtClean="0">
                <a:solidFill>
                  <a:srgbClr val="777777"/>
                </a:solidFill>
              </a:rPr>
              <a:pPr>
                <a:defRPr/>
              </a:pPr>
              <a:t>80</a:t>
            </a:fld>
            <a:r>
              <a:rPr lang="en-US" altLang="zh-CN">
                <a:solidFill>
                  <a:srgbClr val="777777"/>
                </a:solidFill>
              </a:rPr>
              <a:t> </a:t>
            </a:r>
            <a:endParaRPr lang="en-US" altLang="zh-CN" dirty="0">
              <a:solidFill>
                <a:srgbClr val="777777"/>
              </a:solidFill>
            </a:endParaRPr>
          </a:p>
        </p:txBody>
      </p:sp>
      <p:pic>
        <p:nvPicPr>
          <p:cNvPr id="7" name="图片 6">
            <a:extLst>
              <a:ext uri="{FF2B5EF4-FFF2-40B4-BE49-F238E27FC236}">
                <a16:creationId xmlns:a16="http://schemas.microsoft.com/office/drawing/2014/main" id="{820D2E01-4563-4191-935B-883F372EA7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96224" y="2300233"/>
            <a:ext cx="7705725" cy="4314825"/>
          </a:xfrm>
          <a:prstGeom prst="rect">
            <a:avLst/>
          </a:prstGeom>
        </p:spPr>
      </p:pic>
      <p:pic>
        <p:nvPicPr>
          <p:cNvPr id="9" name="图片 8">
            <a:extLst>
              <a:ext uri="{FF2B5EF4-FFF2-40B4-BE49-F238E27FC236}">
                <a16:creationId xmlns:a16="http://schemas.microsoft.com/office/drawing/2014/main" id="{592F2748-980B-4F45-A125-6A813EBB87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9124" y="3092141"/>
            <a:ext cx="3467100" cy="2731008"/>
          </a:xfrm>
          <a:prstGeom prst="rect">
            <a:avLst/>
          </a:prstGeom>
        </p:spPr>
      </p:pic>
    </p:spTree>
    <p:extLst>
      <p:ext uri="{BB962C8B-B14F-4D97-AF65-F5344CB8AC3E}">
        <p14:creationId xmlns:p14="http://schemas.microsoft.com/office/powerpoint/2010/main" val="416899584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50240" y="760301"/>
            <a:ext cx="9627372" cy="581160"/>
          </a:xfrm>
        </p:spPr>
        <p:txBody>
          <a:bodyPr/>
          <a:lstStyle/>
          <a:p>
            <a:r>
              <a:rPr lang="en-US" altLang="zh-CN" sz="2400" dirty="0">
                <a:solidFill>
                  <a:schemeClr val="tx1">
                    <a:lumMod val="95000"/>
                    <a:lumOff val="5000"/>
                  </a:schemeClr>
                </a:solidFill>
                <a:latin typeface="微软雅黑" panose="020B0503020204020204" pitchFamily="34" charset="-122"/>
                <a:ea typeface="微软雅黑" panose="020B0503020204020204" pitchFamily="34" charset="-122"/>
              </a:rPr>
              <a:t>3</a:t>
            </a:r>
            <a:r>
              <a:rPr lang="zh-CN" altLang="en-US" sz="2400" dirty="0">
                <a:solidFill>
                  <a:schemeClr val="tx1">
                    <a:lumMod val="95000"/>
                    <a:lumOff val="5000"/>
                  </a:schemeClr>
                </a:solidFill>
                <a:latin typeface="微软雅黑" panose="020B0503020204020204" pitchFamily="34" charset="-122"/>
                <a:ea typeface="微软雅黑" panose="020B0503020204020204" pitchFamily="34" charset="-122"/>
              </a:rPr>
              <a:t>、</a:t>
            </a:r>
            <a:r>
              <a:rPr lang="zh-CN" altLang="en-US" sz="2400" dirty="0">
                <a:solidFill>
                  <a:schemeClr val="tx1">
                    <a:lumMod val="95000"/>
                    <a:lumOff val="5000"/>
                  </a:schemeClr>
                </a:solidFill>
              </a:rPr>
              <a:t>测试用例管理</a:t>
            </a:r>
            <a:endParaRPr lang="zh-CN" altLang="en-US" sz="2400" dirty="0">
              <a:solidFill>
                <a:schemeClr val="tx1">
                  <a:lumMod val="95000"/>
                  <a:lumOff val="5000"/>
                </a:schemeClr>
              </a:solidFill>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pPr>
              <a:defRPr/>
            </a:pPr>
            <a:r>
              <a:rPr lang="zh-CN" altLang="en-US">
                <a:solidFill>
                  <a:srgbClr val="777777"/>
                </a:solidFill>
              </a:rPr>
              <a:t> </a:t>
            </a:r>
            <a:fld id="{91E94C5F-FFDE-4FE9-B93A-CE1327B92135}" type="slidenum">
              <a:rPr lang="zh-CN" altLang="en-US" smtClean="0">
                <a:solidFill>
                  <a:srgbClr val="777777"/>
                </a:solidFill>
              </a:rPr>
              <a:pPr>
                <a:defRPr/>
              </a:pPr>
              <a:t>81</a:t>
            </a:fld>
            <a:r>
              <a:rPr lang="en-US" altLang="zh-CN">
                <a:solidFill>
                  <a:srgbClr val="777777"/>
                </a:solidFill>
              </a:rPr>
              <a:t> </a:t>
            </a:r>
            <a:endParaRPr lang="en-US" altLang="zh-CN" dirty="0">
              <a:solidFill>
                <a:srgbClr val="777777"/>
              </a:solidFill>
            </a:endParaRPr>
          </a:p>
        </p:txBody>
      </p:sp>
      <p:sp>
        <p:nvSpPr>
          <p:cNvPr id="5" name="内容占位符 2">
            <a:extLst>
              <a:ext uri="{FF2B5EF4-FFF2-40B4-BE49-F238E27FC236}">
                <a16:creationId xmlns:a16="http://schemas.microsoft.com/office/drawing/2014/main" id="{1B812A0C-FECC-4ADA-9B7F-8605CCBCF26A}"/>
              </a:ext>
            </a:extLst>
          </p:cNvPr>
          <p:cNvSpPr txBox="1">
            <a:spLocks/>
          </p:cNvSpPr>
          <p:nvPr/>
        </p:nvSpPr>
        <p:spPr bwMode="auto">
          <a:xfrm>
            <a:off x="779706" y="1370161"/>
            <a:ext cx="10730123" cy="868850"/>
          </a:xfrm>
          <a:prstGeom prst="rect">
            <a:avLst/>
          </a:prstGeom>
          <a:noFill/>
          <a:ln w="9525">
            <a:noFill/>
            <a:miter lim="800000"/>
            <a:headEnd/>
            <a:tailEnd/>
          </a:ln>
        </p:spPr>
        <p:txBody>
          <a:bodyPr vert="horz" wrap="square" lIns="92058" tIns="46029" rIns="92058" bIns="46029" numCol="1" anchor="t" anchorCtr="0" compatLnSpc="1">
            <a:prstTxWarp prst="textNoShape">
              <a:avLst/>
            </a:prstTxWarp>
          </a:bodyPr>
          <a:lstStyle>
            <a:lvl1pPr marL="168264" indent="-168264" algn="l" rtl="0" eaLnBrk="0" fontAlgn="base" hangingPunct="0">
              <a:spcBef>
                <a:spcPct val="20000"/>
              </a:spcBef>
              <a:spcAft>
                <a:spcPct val="0"/>
              </a:spcAft>
              <a:buClr>
                <a:schemeClr val="tx2"/>
              </a:buClr>
              <a:buFont typeface="Wingdings" pitchFamily="2" charset="2"/>
              <a:buChar char="§"/>
              <a:defRPr sz="1500">
                <a:solidFill>
                  <a:schemeClr val="tx1"/>
                </a:solidFill>
                <a:latin typeface="+mn-lt"/>
                <a:ea typeface="+mn-ea"/>
                <a:cs typeface="+mn-cs"/>
              </a:defRPr>
            </a:lvl1pPr>
            <a:lvl2pPr marL="628610" indent="-171439" algn="l" rtl="0" eaLnBrk="0" fontAlgn="base" hangingPunct="0">
              <a:spcBef>
                <a:spcPct val="20000"/>
              </a:spcBef>
              <a:spcAft>
                <a:spcPct val="0"/>
              </a:spcAft>
              <a:buClr>
                <a:schemeClr val="tx1"/>
              </a:buClr>
              <a:buFont typeface="Arial" charset="0"/>
              <a:buChar char="–"/>
              <a:defRPr sz="1400">
                <a:solidFill>
                  <a:schemeClr val="tx1"/>
                </a:solidFill>
                <a:latin typeface="+mn-lt"/>
                <a:cs typeface="+mn-cs"/>
              </a:defRPr>
            </a:lvl2pPr>
            <a:lvl3pPr marL="1085781" indent="-171439" algn="l" rtl="0" eaLnBrk="0" fontAlgn="base" hangingPunct="0">
              <a:spcBef>
                <a:spcPct val="20000"/>
              </a:spcBef>
              <a:spcAft>
                <a:spcPct val="0"/>
              </a:spcAft>
              <a:buClr>
                <a:schemeClr val="tx2"/>
              </a:buClr>
              <a:buFont typeface="Wingdings" pitchFamily="2" charset="2"/>
              <a:buChar char="§"/>
              <a:defRPr sz="1200">
                <a:solidFill>
                  <a:schemeClr val="tx1"/>
                </a:solidFill>
                <a:latin typeface="+mn-lt"/>
                <a:cs typeface="+mn-cs"/>
              </a:defRPr>
            </a:lvl3pPr>
            <a:lvl4pPr marL="1542951" indent="-171439" algn="l" rtl="0" eaLnBrk="0" fontAlgn="base" hangingPunct="0">
              <a:spcBef>
                <a:spcPct val="20000"/>
              </a:spcBef>
              <a:spcAft>
                <a:spcPct val="0"/>
              </a:spcAft>
              <a:buClr>
                <a:schemeClr val="tx1"/>
              </a:buClr>
              <a:buFont typeface="Arial" charset="0"/>
              <a:buChar char="–"/>
              <a:defRPr sz="1200">
                <a:solidFill>
                  <a:schemeClr val="tx1"/>
                </a:solidFill>
                <a:latin typeface="+mn-lt"/>
                <a:cs typeface="+mn-cs"/>
              </a:defRPr>
            </a:lvl4pPr>
            <a:lvl5pPr marL="2000122" indent="-171439" algn="l" rtl="0" eaLnBrk="0" fontAlgn="base" hangingPunct="0">
              <a:spcBef>
                <a:spcPct val="20000"/>
              </a:spcBef>
              <a:spcAft>
                <a:spcPct val="0"/>
              </a:spcAft>
              <a:buClr>
                <a:schemeClr val="tx2"/>
              </a:buClr>
              <a:buFont typeface="Wingdings" pitchFamily="2" charset="2"/>
              <a:buChar char="§"/>
              <a:defRPr sz="1200">
                <a:solidFill>
                  <a:schemeClr val="tx1"/>
                </a:solidFill>
                <a:latin typeface="+mn-lt"/>
                <a:cs typeface="+mn-cs"/>
              </a:defRPr>
            </a:lvl5pPr>
            <a:lvl6pPr marL="2457293" indent="-171439" algn="l" rtl="0" fontAlgn="base">
              <a:spcBef>
                <a:spcPct val="20000"/>
              </a:spcBef>
              <a:spcAft>
                <a:spcPct val="0"/>
              </a:spcAft>
              <a:buClr>
                <a:schemeClr val="tx2"/>
              </a:buClr>
              <a:buFont typeface="Wingdings" pitchFamily="2" charset="2"/>
              <a:buChar char="§"/>
              <a:defRPr sz="1200">
                <a:solidFill>
                  <a:schemeClr val="tx1"/>
                </a:solidFill>
                <a:latin typeface="+mn-lt"/>
                <a:cs typeface="+mn-cs"/>
              </a:defRPr>
            </a:lvl6pPr>
            <a:lvl7pPr marL="2914463" indent="-171439" algn="l" rtl="0" fontAlgn="base">
              <a:spcBef>
                <a:spcPct val="20000"/>
              </a:spcBef>
              <a:spcAft>
                <a:spcPct val="0"/>
              </a:spcAft>
              <a:buClr>
                <a:schemeClr val="tx2"/>
              </a:buClr>
              <a:buFont typeface="Wingdings" pitchFamily="2" charset="2"/>
              <a:buChar char="§"/>
              <a:defRPr sz="1200">
                <a:solidFill>
                  <a:schemeClr val="tx1"/>
                </a:solidFill>
                <a:latin typeface="+mn-lt"/>
                <a:cs typeface="+mn-cs"/>
              </a:defRPr>
            </a:lvl7pPr>
            <a:lvl8pPr marL="3371634" indent="-171439" algn="l" rtl="0" fontAlgn="base">
              <a:spcBef>
                <a:spcPct val="20000"/>
              </a:spcBef>
              <a:spcAft>
                <a:spcPct val="0"/>
              </a:spcAft>
              <a:buClr>
                <a:schemeClr val="tx2"/>
              </a:buClr>
              <a:buFont typeface="Wingdings" pitchFamily="2" charset="2"/>
              <a:buChar char="§"/>
              <a:defRPr sz="1200">
                <a:solidFill>
                  <a:schemeClr val="tx1"/>
                </a:solidFill>
                <a:latin typeface="+mn-lt"/>
                <a:cs typeface="+mn-cs"/>
              </a:defRPr>
            </a:lvl8pPr>
            <a:lvl9pPr marL="3828805" indent="-171439" algn="l" rtl="0" fontAlgn="base">
              <a:spcBef>
                <a:spcPct val="20000"/>
              </a:spcBef>
              <a:spcAft>
                <a:spcPct val="0"/>
              </a:spcAft>
              <a:buClr>
                <a:schemeClr val="tx2"/>
              </a:buClr>
              <a:buFont typeface="Wingdings" pitchFamily="2" charset="2"/>
              <a:buChar char="§"/>
              <a:defRPr sz="1200">
                <a:solidFill>
                  <a:schemeClr val="tx1"/>
                </a:solidFill>
                <a:latin typeface="+mn-lt"/>
                <a:cs typeface="+mn-cs"/>
              </a:defRPr>
            </a:lvl9pPr>
          </a:lstStyle>
          <a:p>
            <a:pPr marL="0" indent="0">
              <a:buFont typeface="Wingdings" pitchFamily="2" charset="2"/>
              <a:buNone/>
            </a:pPr>
            <a:r>
              <a:rPr lang="zh-CN" altLang="en-US" b="0" kern="0" dirty="0"/>
              <a:t>基于功能模块，业务流程组织和管理测试用例脚本；可以理解为测试脚本（自动化测试用例）是对手工测试用力的翻译。</a:t>
            </a:r>
            <a:endParaRPr lang="en-US" altLang="zh-CN" b="0" kern="0" dirty="0"/>
          </a:p>
          <a:p>
            <a:pPr marL="0" indent="0">
              <a:buFont typeface="Wingdings" pitchFamily="2" charset="2"/>
              <a:buNone/>
            </a:pPr>
            <a:r>
              <a:rPr lang="zh-CN" altLang="en-US" b="0" kern="0" dirty="0"/>
              <a:t>将主要的测试步骤，活动，检查点抽象为关键字，测试数据实例化为参数列表。覆盖某个功能，某个测试计划的脚本可以整理为一个测试集；我们使用 </a:t>
            </a:r>
            <a:r>
              <a:rPr lang="en-US" altLang="zh-CN" kern="0" dirty="0" err="1"/>
              <a:t>tid</a:t>
            </a:r>
            <a:r>
              <a:rPr lang="en-US" altLang="zh-CN" kern="0" dirty="0"/>
              <a:t> </a:t>
            </a:r>
            <a:r>
              <a:rPr lang="zh-CN" altLang="en-US" b="0" kern="0" dirty="0"/>
              <a:t>和</a:t>
            </a:r>
            <a:r>
              <a:rPr lang="zh-CN" altLang="en-US" kern="0" dirty="0"/>
              <a:t>命名规则 </a:t>
            </a:r>
            <a:r>
              <a:rPr lang="zh-CN" altLang="en-US" b="0" kern="0" dirty="0"/>
              <a:t>实现测试用例管理</a:t>
            </a:r>
          </a:p>
        </p:txBody>
      </p:sp>
      <p:pic>
        <p:nvPicPr>
          <p:cNvPr id="9" name="图片 8">
            <a:extLst>
              <a:ext uri="{FF2B5EF4-FFF2-40B4-BE49-F238E27FC236}">
                <a16:creationId xmlns:a16="http://schemas.microsoft.com/office/drawing/2014/main" id="{EEE27DFA-8D18-4419-91DB-ECE8DBDAE178}"/>
              </a:ext>
            </a:extLst>
          </p:cNvPr>
          <p:cNvPicPr>
            <a:picLocks noChangeAspect="1"/>
          </p:cNvPicPr>
          <p:nvPr/>
        </p:nvPicPr>
        <p:blipFill>
          <a:blip r:embed="rId2"/>
          <a:stretch>
            <a:fillRect/>
          </a:stretch>
        </p:blipFill>
        <p:spPr>
          <a:xfrm>
            <a:off x="1417668" y="2239012"/>
            <a:ext cx="9713628" cy="4598348"/>
          </a:xfrm>
          <a:prstGeom prst="rect">
            <a:avLst/>
          </a:prstGeom>
        </p:spPr>
      </p:pic>
    </p:spTree>
    <p:extLst>
      <p:ext uri="{BB962C8B-B14F-4D97-AF65-F5344CB8AC3E}">
        <p14:creationId xmlns:p14="http://schemas.microsoft.com/office/powerpoint/2010/main" val="346346582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p:txBody>
          <a:bodyPr/>
          <a:lstStyle/>
          <a:p>
            <a:pPr>
              <a:defRPr/>
            </a:pPr>
            <a:r>
              <a:rPr lang="zh-CN" altLang="en-US">
                <a:solidFill>
                  <a:srgbClr val="777777"/>
                </a:solidFill>
              </a:rPr>
              <a:t> </a:t>
            </a:r>
            <a:fld id="{91E94C5F-FFDE-4FE9-B93A-CE1327B92135}" type="slidenum">
              <a:rPr lang="zh-CN" altLang="en-US" smtClean="0">
                <a:solidFill>
                  <a:srgbClr val="777777"/>
                </a:solidFill>
              </a:rPr>
              <a:pPr>
                <a:defRPr/>
              </a:pPr>
              <a:t>82</a:t>
            </a:fld>
            <a:r>
              <a:rPr lang="en-US" altLang="zh-CN">
                <a:solidFill>
                  <a:srgbClr val="777777"/>
                </a:solidFill>
              </a:rPr>
              <a:t> </a:t>
            </a:r>
            <a:endParaRPr lang="en-US" altLang="zh-CN" dirty="0">
              <a:solidFill>
                <a:srgbClr val="777777"/>
              </a:solidFill>
            </a:endParaRPr>
          </a:p>
        </p:txBody>
      </p:sp>
      <p:sp>
        <p:nvSpPr>
          <p:cNvPr id="5" name="标题 1">
            <a:extLst>
              <a:ext uri="{FF2B5EF4-FFF2-40B4-BE49-F238E27FC236}">
                <a16:creationId xmlns:a16="http://schemas.microsoft.com/office/drawing/2014/main" id="{563F6CB6-B899-4D9C-ABD2-142BDC7B94B1}"/>
              </a:ext>
            </a:extLst>
          </p:cNvPr>
          <p:cNvSpPr>
            <a:spLocks noGrp="1"/>
          </p:cNvSpPr>
          <p:nvPr>
            <p:ph type="title"/>
          </p:nvPr>
        </p:nvSpPr>
        <p:spPr>
          <a:xfrm>
            <a:off x="711200" y="760301"/>
            <a:ext cx="9627372" cy="581160"/>
          </a:xfrm>
        </p:spPr>
        <p:txBody>
          <a:bodyPr/>
          <a:lstStyle/>
          <a:p>
            <a:r>
              <a:rPr lang="zh-CN" altLang="en-US" sz="2400" dirty="0"/>
              <a:t>测试用例命名方法</a:t>
            </a:r>
            <a:endParaRPr lang="zh-CN" altLang="en-US" sz="2400" dirty="0">
              <a:solidFill>
                <a:schemeClr val="tx1">
                  <a:lumMod val="95000"/>
                  <a:lumOff val="5000"/>
                </a:schemeClr>
              </a:solidFill>
              <a:latin typeface="微软雅黑" panose="020B0503020204020204" pitchFamily="34" charset="-122"/>
              <a:ea typeface="微软雅黑" panose="020B0503020204020204" pitchFamily="34" charset="-122"/>
            </a:endParaRPr>
          </a:p>
        </p:txBody>
      </p:sp>
      <p:pic>
        <p:nvPicPr>
          <p:cNvPr id="8" name="图片 7">
            <a:extLst>
              <a:ext uri="{FF2B5EF4-FFF2-40B4-BE49-F238E27FC236}">
                <a16:creationId xmlns:a16="http://schemas.microsoft.com/office/drawing/2014/main" id="{B19DAEB4-957C-4C20-909C-EDDADCD12B6C}"/>
              </a:ext>
            </a:extLst>
          </p:cNvPr>
          <p:cNvPicPr>
            <a:picLocks noChangeAspect="1"/>
          </p:cNvPicPr>
          <p:nvPr/>
        </p:nvPicPr>
        <p:blipFill>
          <a:blip r:embed="rId4"/>
          <a:stretch>
            <a:fillRect/>
          </a:stretch>
        </p:blipFill>
        <p:spPr>
          <a:xfrm>
            <a:off x="1329954" y="1499258"/>
            <a:ext cx="9530503" cy="4958003"/>
          </a:xfrm>
          <a:prstGeom prst="rect">
            <a:avLst/>
          </a:prstGeom>
        </p:spPr>
      </p:pic>
      <p:pic>
        <p:nvPicPr>
          <p:cNvPr id="2" name="to_video">
            <a:hlinkClick r:id="" action="ppaction://media"/>
            <a:extLst>
              <a:ext uri="{FF2B5EF4-FFF2-40B4-BE49-F238E27FC236}">
                <a16:creationId xmlns:a16="http://schemas.microsoft.com/office/drawing/2014/main" id="{F7890A68-B816-400C-B3CB-00A0A0E631FD}"/>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flipH="1">
            <a:off x="10812834" y="6345043"/>
            <a:ext cx="580732" cy="424676"/>
          </a:xfrm>
          <a:prstGeom prst="rect">
            <a:avLst/>
          </a:prstGeom>
        </p:spPr>
      </p:pic>
    </p:spTree>
    <p:extLst>
      <p:ext uri="{BB962C8B-B14F-4D97-AF65-F5344CB8AC3E}">
        <p14:creationId xmlns:p14="http://schemas.microsoft.com/office/powerpoint/2010/main" val="780936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42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416579-9BB9-491D-95C6-7DAD260E7508}"/>
              </a:ext>
            </a:extLst>
          </p:cNvPr>
          <p:cNvSpPr>
            <a:spLocks noGrp="1"/>
          </p:cNvSpPr>
          <p:nvPr>
            <p:ph type="title"/>
          </p:nvPr>
        </p:nvSpPr>
        <p:spPr/>
        <p:txBody>
          <a:bodyPr/>
          <a:lstStyle/>
          <a:p>
            <a:r>
              <a:rPr lang="en-US" altLang="zh-CN" dirty="0" err="1"/>
              <a:t>Tid</a:t>
            </a:r>
            <a:r>
              <a:rPr lang="en-US" altLang="zh-CN" dirty="0"/>
              <a:t> </a:t>
            </a:r>
            <a:r>
              <a:rPr lang="zh-CN" altLang="en-US" dirty="0"/>
              <a:t>规则</a:t>
            </a:r>
          </a:p>
        </p:txBody>
      </p:sp>
      <p:sp>
        <p:nvSpPr>
          <p:cNvPr id="4" name="灯片编号占位符 3">
            <a:extLst>
              <a:ext uri="{FF2B5EF4-FFF2-40B4-BE49-F238E27FC236}">
                <a16:creationId xmlns:a16="http://schemas.microsoft.com/office/drawing/2014/main" id="{FED712EC-7BC5-4B7E-BA83-E2A073CBE831}"/>
              </a:ext>
            </a:extLst>
          </p:cNvPr>
          <p:cNvSpPr>
            <a:spLocks noGrp="1"/>
          </p:cNvSpPr>
          <p:nvPr>
            <p:ph type="sldNum" sz="quarter" idx="10"/>
          </p:nvPr>
        </p:nvSpPr>
        <p:spPr/>
        <p:txBody>
          <a:bodyPr/>
          <a:lstStyle/>
          <a:p>
            <a:pPr>
              <a:defRPr/>
            </a:pPr>
            <a:r>
              <a:rPr lang="zh-CN" altLang="en-US">
                <a:solidFill>
                  <a:srgbClr val="777777"/>
                </a:solidFill>
              </a:rPr>
              <a:t> </a:t>
            </a:r>
            <a:fld id="{91E94C5F-FFDE-4FE9-B93A-CE1327B92135}" type="slidenum">
              <a:rPr lang="zh-CN" altLang="en-US" smtClean="0">
                <a:solidFill>
                  <a:srgbClr val="777777"/>
                </a:solidFill>
              </a:rPr>
              <a:pPr>
                <a:defRPr/>
              </a:pPr>
              <a:t>83</a:t>
            </a:fld>
            <a:r>
              <a:rPr lang="en-US" altLang="zh-CN">
                <a:solidFill>
                  <a:srgbClr val="777777"/>
                </a:solidFill>
              </a:rPr>
              <a:t> </a:t>
            </a:r>
            <a:endParaRPr lang="en-US" altLang="zh-CN" dirty="0">
              <a:solidFill>
                <a:srgbClr val="777777"/>
              </a:solidFill>
            </a:endParaRPr>
          </a:p>
        </p:txBody>
      </p:sp>
      <p:pic>
        <p:nvPicPr>
          <p:cNvPr id="5" name="图片 4">
            <a:extLst>
              <a:ext uri="{FF2B5EF4-FFF2-40B4-BE49-F238E27FC236}">
                <a16:creationId xmlns:a16="http://schemas.microsoft.com/office/drawing/2014/main" id="{CC3A25F5-535F-4C32-9BFE-C01EEF6BEFB2}"/>
              </a:ext>
            </a:extLst>
          </p:cNvPr>
          <p:cNvPicPr>
            <a:picLocks noChangeAspect="1"/>
          </p:cNvPicPr>
          <p:nvPr/>
        </p:nvPicPr>
        <p:blipFill>
          <a:blip r:embed="rId2"/>
          <a:stretch>
            <a:fillRect/>
          </a:stretch>
        </p:blipFill>
        <p:spPr>
          <a:xfrm>
            <a:off x="778797" y="1651667"/>
            <a:ext cx="8410575" cy="4019550"/>
          </a:xfrm>
          <a:prstGeom prst="rect">
            <a:avLst/>
          </a:prstGeom>
        </p:spPr>
      </p:pic>
      <p:pic>
        <p:nvPicPr>
          <p:cNvPr id="6" name="图片 5">
            <a:extLst>
              <a:ext uri="{FF2B5EF4-FFF2-40B4-BE49-F238E27FC236}">
                <a16:creationId xmlns:a16="http://schemas.microsoft.com/office/drawing/2014/main" id="{7C5900B4-1F73-4D61-9DD9-57162A1FC77A}"/>
              </a:ext>
            </a:extLst>
          </p:cNvPr>
          <p:cNvPicPr>
            <a:picLocks noChangeAspect="1"/>
          </p:cNvPicPr>
          <p:nvPr/>
        </p:nvPicPr>
        <p:blipFill>
          <a:blip r:embed="rId3"/>
          <a:stretch>
            <a:fillRect/>
          </a:stretch>
        </p:blipFill>
        <p:spPr>
          <a:xfrm>
            <a:off x="8802592" y="1289162"/>
            <a:ext cx="3121184" cy="5123830"/>
          </a:xfrm>
          <a:prstGeom prst="rect">
            <a:avLst/>
          </a:prstGeom>
        </p:spPr>
      </p:pic>
    </p:spTree>
    <p:extLst>
      <p:ext uri="{BB962C8B-B14F-4D97-AF65-F5344CB8AC3E}">
        <p14:creationId xmlns:p14="http://schemas.microsoft.com/office/powerpoint/2010/main" val="351818649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p:txBody>
          <a:bodyPr/>
          <a:lstStyle/>
          <a:p>
            <a:pPr>
              <a:defRPr/>
            </a:pPr>
            <a:r>
              <a:rPr lang="zh-CN" altLang="en-US">
                <a:solidFill>
                  <a:srgbClr val="777777"/>
                </a:solidFill>
              </a:rPr>
              <a:t> </a:t>
            </a:r>
            <a:fld id="{91E94C5F-FFDE-4FE9-B93A-CE1327B92135}" type="slidenum">
              <a:rPr lang="zh-CN" altLang="en-US" smtClean="0">
                <a:solidFill>
                  <a:srgbClr val="777777"/>
                </a:solidFill>
              </a:rPr>
              <a:pPr>
                <a:defRPr/>
              </a:pPr>
              <a:t>84</a:t>
            </a:fld>
            <a:r>
              <a:rPr lang="en-US" altLang="zh-CN">
                <a:solidFill>
                  <a:srgbClr val="777777"/>
                </a:solidFill>
              </a:rPr>
              <a:t> </a:t>
            </a:r>
            <a:endParaRPr lang="en-US" altLang="zh-CN" dirty="0">
              <a:solidFill>
                <a:srgbClr val="777777"/>
              </a:solidFill>
            </a:endParaRPr>
          </a:p>
        </p:txBody>
      </p:sp>
      <p:sp>
        <p:nvSpPr>
          <p:cNvPr id="5" name="标题 1">
            <a:extLst>
              <a:ext uri="{FF2B5EF4-FFF2-40B4-BE49-F238E27FC236}">
                <a16:creationId xmlns:a16="http://schemas.microsoft.com/office/drawing/2014/main" id="{26AEB89F-89F3-436D-B5F7-218219A82DEF}"/>
              </a:ext>
            </a:extLst>
          </p:cNvPr>
          <p:cNvSpPr>
            <a:spLocks noGrp="1"/>
          </p:cNvSpPr>
          <p:nvPr>
            <p:ph type="title"/>
          </p:nvPr>
        </p:nvSpPr>
        <p:spPr>
          <a:xfrm>
            <a:off x="711200" y="760301"/>
            <a:ext cx="9627372" cy="581160"/>
          </a:xfrm>
        </p:spPr>
        <p:txBody>
          <a:bodyPr/>
          <a:lstStyle/>
          <a:p>
            <a:r>
              <a:rPr lang="en-US" altLang="zh-CN" sz="2400" dirty="0">
                <a:solidFill>
                  <a:schemeClr val="tx1">
                    <a:lumMod val="95000"/>
                    <a:lumOff val="5000"/>
                  </a:schemeClr>
                </a:solidFill>
                <a:latin typeface="微软雅黑" panose="020B0503020204020204" pitchFamily="34" charset="-122"/>
                <a:ea typeface="微软雅黑" panose="020B0503020204020204" pitchFamily="34" charset="-122"/>
              </a:rPr>
              <a:t>4</a:t>
            </a:r>
            <a:r>
              <a:rPr lang="zh-CN" altLang="en-US" sz="2400" dirty="0">
                <a:solidFill>
                  <a:schemeClr val="tx1">
                    <a:lumMod val="95000"/>
                    <a:lumOff val="5000"/>
                  </a:schemeClr>
                </a:solidFill>
                <a:latin typeface="微软雅黑" panose="020B0503020204020204" pitchFamily="34" charset="-122"/>
                <a:ea typeface="微软雅黑" panose="020B0503020204020204" pitchFamily="34" charset="-122"/>
              </a:rPr>
              <a:t>、</a:t>
            </a:r>
            <a:r>
              <a:rPr lang="zh-CN" altLang="en-US" sz="2400" dirty="0">
                <a:solidFill>
                  <a:schemeClr val="tx1">
                    <a:lumMod val="95000"/>
                    <a:lumOff val="5000"/>
                  </a:schemeClr>
                </a:solidFill>
              </a:rPr>
              <a:t>编写脚本</a:t>
            </a:r>
            <a:endParaRPr lang="zh-CN" altLang="en-US" sz="2400" dirty="0">
              <a:solidFill>
                <a:schemeClr val="tx1">
                  <a:lumMod val="95000"/>
                  <a:lumOff val="5000"/>
                </a:schemeClr>
              </a:solidFill>
              <a:latin typeface="微软雅黑" panose="020B0503020204020204" pitchFamily="34" charset="-122"/>
              <a:ea typeface="微软雅黑" panose="020B0503020204020204" pitchFamily="34" charset="-122"/>
            </a:endParaRPr>
          </a:p>
        </p:txBody>
      </p:sp>
      <p:pic>
        <p:nvPicPr>
          <p:cNvPr id="9" name="图片 8">
            <a:extLst>
              <a:ext uri="{FF2B5EF4-FFF2-40B4-BE49-F238E27FC236}">
                <a16:creationId xmlns:a16="http://schemas.microsoft.com/office/drawing/2014/main" id="{251F7F81-ABEC-4126-BC98-E09967315FCC}"/>
              </a:ext>
            </a:extLst>
          </p:cNvPr>
          <p:cNvPicPr>
            <a:picLocks noChangeAspect="1"/>
          </p:cNvPicPr>
          <p:nvPr/>
        </p:nvPicPr>
        <p:blipFill>
          <a:blip r:embed="rId2"/>
          <a:stretch>
            <a:fillRect/>
          </a:stretch>
        </p:blipFill>
        <p:spPr>
          <a:xfrm>
            <a:off x="235712" y="1536192"/>
            <a:ext cx="6991350" cy="5078866"/>
          </a:xfrm>
          <a:prstGeom prst="rect">
            <a:avLst/>
          </a:prstGeom>
        </p:spPr>
      </p:pic>
      <p:pic>
        <p:nvPicPr>
          <p:cNvPr id="8" name="图片 7">
            <a:extLst>
              <a:ext uri="{FF2B5EF4-FFF2-40B4-BE49-F238E27FC236}">
                <a16:creationId xmlns:a16="http://schemas.microsoft.com/office/drawing/2014/main" id="{6A64E0DE-1E94-45FF-9677-49997A0C4D09}"/>
              </a:ext>
            </a:extLst>
          </p:cNvPr>
          <p:cNvPicPr>
            <a:picLocks noChangeAspect="1"/>
          </p:cNvPicPr>
          <p:nvPr/>
        </p:nvPicPr>
        <p:blipFill>
          <a:blip r:embed="rId3"/>
          <a:stretch>
            <a:fillRect/>
          </a:stretch>
        </p:blipFill>
        <p:spPr>
          <a:xfrm>
            <a:off x="5524886" y="1328854"/>
            <a:ext cx="6772275" cy="5298810"/>
          </a:xfrm>
          <a:prstGeom prst="rect">
            <a:avLst/>
          </a:prstGeom>
        </p:spPr>
      </p:pic>
    </p:spTree>
    <p:extLst>
      <p:ext uri="{BB962C8B-B14F-4D97-AF65-F5344CB8AC3E}">
        <p14:creationId xmlns:p14="http://schemas.microsoft.com/office/powerpoint/2010/main" val="360380243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p:txBody>
          <a:bodyPr/>
          <a:lstStyle/>
          <a:p>
            <a:pPr>
              <a:defRPr/>
            </a:pPr>
            <a:r>
              <a:rPr lang="zh-CN" altLang="en-US">
                <a:solidFill>
                  <a:srgbClr val="777777"/>
                </a:solidFill>
              </a:rPr>
              <a:t> </a:t>
            </a:r>
            <a:fld id="{91E94C5F-FFDE-4FE9-B93A-CE1327B92135}" type="slidenum">
              <a:rPr lang="zh-CN" altLang="en-US" smtClean="0">
                <a:solidFill>
                  <a:srgbClr val="777777"/>
                </a:solidFill>
              </a:rPr>
              <a:pPr>
                <a:defRPr/>
              </a:pPr>
              <a:t>85</a:t>
            </a:fld>
            <a:r>
              <a:rPr lang="en-US" altLang="zh-CN">
                <a:solidFill>
                  <a:srgbClr val="777777"/>
                </a:solidFill>
              </a:rPr>
              <a:t> </a:t>
            </a:r>
            <a:endParaRPr lang="en-US" altLang="zh-CN" dirty="0">
              <a:solidFill>
                <a:srgbClr val="777777"/>
              </a:solidFill>
            </a:endParaRPr>
          </a:p>
        </p:txBody>
      </p:sp>
      <p:sp>
        <p:nvSpPr>
          <p:cNvPr id="5" name="标题 1">
            <a:extLst>
              <a:ext uri="{FF2B5EF4-FFF2-40B4-BE49-F238E27FC236}">
                <a16:creationId xmlns:a16="http://schemas.microsoft.com/office/drawing/2014/main" id="{964C268A-2036-4382-913F-2BBC62581191}"/>
              </a:ext>
            </a:extLst>
          </p:cNvPr>
          <p:cNvSpPr>
            <a:spLocks noGrp="1"/>
          </p:cNvSpPr>
          <p:nvPr>
            <p:ph type="title"/>
          </p:nvPr>
        </p:nvSpPr>
        <p:spPr>
          <a:xfrm>
            <a:off x="597058" y="674841"/>
            <a:ext cx="9627372" cy="581160"/>
          </a:xfrm>
        </p:spPr>
        <p:txBody>
          <a:bodyPr/>
          <a:lstStyle/>
          <a:p>
            <a:r>
              <a:rPr lang="en-US" altLang="zh-CN" sz="2400" dirty="0">
                <a:solidFill>
                  <a:schemeClr val="tx1">
                    <a:lumMod val="95000"/>
                    <a:lumOff val="5000"/>
                  </a:schemeClr>
                </a:solidFill>
                <a:latin typeface="微软雅黑" panose="020B0503020204020204" pitchFamily="34" charset="-122"/>
                <a:ea typeface="微软雅黑" panose="020B0503020204020204" pitchFamily="34" charset="-122"/>
              </a:rPr>
              <a:t>5</a:t>
            </a:r>
            <a:r>
              <a:rPr lang="zh-CN" altLang="en-US" sz="2400" dirty="0">
                <a:solidFill>
                  <a:schemeClr val="tx1">
                    <a:lumMod val="95000"/>
                    <a:lumOff val="5000"/>
                  </a:schemeClr>
                </a:solidFill>
                <a:latin typeface="微软雅黑" panose="020B0503020204020204" pitchFamily="34" charset="-122"/>
                <a:ea typeface="微软雅黑" panose="020B0503020204020204" pitchFamily="34" charset="-122"/>
              </a:rPr>
              <a:t>、</a:t>
            </a:r>
            <a:r>
              <a:rPr lang="zh-CN" altLang="en-US" sz="2400" dirty="0">
                <a:solidFill>
                  <a:schemeClr val="tx1">
                    <a:lumMod val="95000"/>
                    <a:lumOff val="5000"/>
                  </a:schemeClr>
                </a:solidFill>
              </a:rPr>
              <a:t>执行脚本</a:t>
            </a:r>
            <a:endParaRPr lang="zh-CN" altLang="en-US" sz="2400" dirty="0">
              <a:solidFill>
                <a:schemeClr val="tx1">
                  <a:lumMod val="95000"/>
                  <a:lumOff val="5000"/>
                </a:schemeClr>
              </a:solidFill>
              <a:latin typeface="微软雅黑" panose="020B0503020204020204" pitchFamily="34" charset="-122"/>
              <a:ea typeface="微软雅黑" panose="020B0503020204020204" pitchFamily="34" charset="-122"/>
            </a:endParaRPr>
          </a:p>
        </p:txBody>
      </p:sp>
      <p:pic>
        <p:nvPicPr>
          <p:cNvPr id="7" name="图片 6">
            <a:extLst>
              <a:ext uri="{FF2B5EF4-FFF2-40B4-BE49-F238E27FC236}">
                <a16:creationId xmlns:a16="http://schemas.microsoft.com/office/drawing/2014/main" id="{DE0962F0-F49F-421F-AA1E-12B8EFFDAD0B}"/>
              </a:ext>
            </a:extLst>
          </p:cNvPr>
          <p:cNvPicPr>
            <a:picLocks noChangeAspect="1"/>
          </p:cNvPicPr>
          <p:nvPr/>
        </p:nvPicPr>
        <p:blipFill>
          <a:blip r:embed="rId2"/>
          <a:stretch>
            <a:fillRect/>
          </a:stretch>
        </p:blipFill>
        <p:spPr>
          <a:xfrm>
            <a:off x="1157239" y="1422247"/>
            <a:ext cx="9875934" cy="4762500"/>
          </a:xfrm>
          <a:prstGeom prst="rect">
            <a:avLst/>
          </a:prstGeom>
        </p:spPr>
      </p:pic>
    </p:spTree>
    <p:extLst>
      <p:ext uri="{BB962C8B-B14F-4D97-AF65-F5344CB8AC3E}">
        <p14:creationId xmlns:p14="http://schemas.microsoft.com/office/powerpoint/2010/main" val="281389721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98564F-5333-4579-B726-25320610B40C}"/>
              </a:ext>
            </a:extLst>
          </p:cNvPr>
          <p:cNvSpPr>
            <a:spLocks noGrp="1"/>
          </p:cNvSpPr>
          <p:nvPr>
            <p:ph type="title"/>
          </p:nvPr>
        </p:nvSpPr>
        <p:spPr>
          <a:xfrm>
            <a:off x="672011" y="611022"/>
            <a:ext cx="7630741" cy="581160"/>
          </a:xfrm>
        </p:spPr>
        <p:txBody>
          <a:bodyPr/>
          <a:lstStyle/>
          <a:p>
            <a:r>
              <a:rPr lang="en-US" altLang="zh-CN" dirty="0">
                <a:solidFill>
                  <a:schemeClr val="tx1">
                    <a:lumMod val="95000"/>
                    <a:lumOff val="5000"/>
                  </a:schemeClr>
                </a:solidFill>
                <a:latin typeface="微软雅黑" panose="020B0503020204020204" pitchFamily="34" charset="-122"/>
                <a:ea typeface="微软雅黑" panose="020B0503020204020204" pitchFamily="34" charset="-122"/>
              </a:rPr>
              <a:t>6</a:t>
            </a:r>
            <a:r>
              <a:rPr lang="zh-CN" altLang="en-US" dirty="0">
                <a:solidFill>
                  <a:schemeClr val="tx1">
                    <a:lumMod val="95000"/>
                    <a:lumOff val="5000"/>
                  </a:schemeClr>
                </a:solidFill>
                <a:latin typeface="微软雅黑" panose="020B0503020204020204" pitchFamily="34" charset="-122"/>
                <a:ea typeface="微软雅黑" panose="020B0503020204020204" pitchFamily="34" charset="-122"/>
              </a:rPr>
              <a:t>、</a:t>
            </a:r>
            <a:r>
              <a:rPr lang="zh-CN" altLang="en-US" dirty="0">
                <a:solidFill>
                  <a:schemeClr val="tx1">
                    <a:lumMod val="95000"/>
                    <a:lumOff val="5000"/>
                  </a:schemeClr>
                </a:solidFill>
              </a:rPr>
              <a:t>解读报告</a:t>
            </a:r>
          </a:p>
        </p:txBody>
      </p:sp>
      <p:sp>
        <p:nvSpPr>
          <p:cNvPr id="4" name="灯片编号占位符 3">
            <a:extLst>
              <a:ext uri="{FF2B5EF4-FFF2-40B4-BE49-F238E27FC236}">
                <a16:creationId xmlns:a16="http://schemas.microsoft.com/office/drawing/2014/main" id="{C2C31ABE-4B63-4259-932E-3EA7EB54AB10}"/>
              </a:ext>
            </a:extLst>
          </p:cNvPr>
          <p:cNvSpPr>
            <a:spLocks noGrp="1"/>
          </p:cNvSpPr>
          <p:nvPr>
            <p:ph type="sldNum" sz="quarter" idx="10"/>
          </p:nvPr>
        </p:nvSpPr>
        <p:spPr/>
        <p:txBody>
          <a:bodyPr/>
          <a:lstStyle/>
          <a:p>
            <a:pPr>
              <a:defRPr/>
            </a:pPr>
            <a:r>
              <a:rPr lang="zh-CN" altLang="en-US">
                <a:solidFill>
                  <a:srgbClr val="777777"/>
                </a:solidFill>
              </a:rPr>
              <a:t> </a:t>
            </a:r>
            <a:fld id="{91E94C5F-FFDE-4FE9-B93A-CE1327B92135}" type="slidenum">
              <a:rPr lang="zh-CN" altLang="en-US" smtClean="0">
                <a:solidFill>
                  <a:srgbClr val="777777"/>
                </a:solidFill>
              </a:rPr>
              <a:pPr>
                <a:defRPr/>
              </a:pPr>
              <a:t>86</a:t>
            </a:fld>
            <a:r>
              <a:rPr lang="en-US" altLang="zh-CN">
                <a:solidFill>
                  <a:srgbClr val="777777"/>
                </a:solidFill>
              </a:rPr>
              <a:t> </a:t>
            </a:r>
            <a:endParaRPr lang="en-US" altLang="zh-CN" dirty="0">
              <a:solidFill>
                <a:srgbClr val="777777"/>
              </a:solidFill>
            </a:endParaRPr>
          </a:p>
        </p:txBody>
      </p:sp>
      <p:pic>
        <p:nvPicPr>
          <p:cNvPr id="5" name="图片 4">
            <a:extLst>
              <a:ext uri="{FF2B5EF4-FFF2-40B4-BE49-F238E27FC236}">
                <a16:creationId xmlns:a16="http://schemas.microsoft.com/office/drawing/2014/main" id="{A632B9BF-3C4E-4A87-8272-C57E6EB547FF}"/>
              </a:ext>
            </a:extLst>
          </p:cNvPr>
          <p:cNvPicPr>
            <a:picLocks noChangeAspect="1"/>
          </p:cNvPicPr>
          <p:nvPr/>
        </p:nvPicPr>
        <p:blipFill>
          <a:blip r:embed="rId2"/>
          <a:stretch>
            <a:fillRect/>
          </a:stretch>
        </p:blipFill>
        <p:spPr>
          <a:xfrm>
            <a:off x="877406" y="1297439"/>
            <a:ext cx="10302658" cy="5317619"/>
          </a:xfrm>
          <a:prstGeom prst="rect">
            <a:avLst/>
          </a:prstGeom>
        </p:spPr>
      </p:pic>
    </p:spTree>
    <p:extLst>
      <p:ext uri="{BB962C8B-B14F-4D97-AF65-F5344CB8AC3E}">
        <p14:creationId xmlns:p14="http://schemas.microsoft.com/office/powerpoint/2010/main" val="161249504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zh-CN" altLang="en-US" sz="2800" dirty="0">
                <a:latin typeface="黑体" panose="02010609060101010101" pitchFamily="49" charset="-122"/>
                <a:ea typeface="黑体" panose="02010609060101010101" pitchFamily="49" charset="-122"/>
              </a:rPr>
              <a:t>展望</a:t>
            </a:r>
            <a:endParaRPr lang="en-US" altLang="zh-CN" sz="2800" dirty="0">
              <a:latin typeface="黑体" panose="02010609060101010101" pitchFamily="49" charset="-122"/>
              <a:ea typeface="黑体" panose="02010609060101010101" pitchFamily="49" charset="-122"/>
            </a:endParaRPr>
          </a:p>
          <a:p>
            <a:pPr lvl="1"/>
            <a:r>
              <a:rPr lang="zh-CN" altLang="en-US" sz="2700" dirty="0">
                <a:latin typeface="黑体" panose="02010609060101010101" pitchFamily="49" charset="-122"/>
                <a:ea typeface="黑体" panose="02010609060101010101" pitchFamily="49" charset="-122"/>
              </a:rPr>
              <a:t>自动化回归测试</a:t>
            </a:r>
          </a:p>
          <a:p>
            <a:pPr lvl="1"/>
            <a:r>
              <a:rPr lang="zh-CN" altLang="en-US" sz="2700" dirty="0">
                <a:latin typeface="黑体" panose="02010609060101010101" pitchFamily="49" charset="-122"/>
                <a:ea typeface="黑体" panose="02010609060101010101" pitchFamily="49" charset="-122"/>
              </a:rPr>
              <a:t>全流程自动化和持续集成</a:t>
            </a:r>
            <a:endParaRPr lang="en-US" altLang="zh-CN" sz="2700" dirty="0">
              <a:latin typeface="黑体" panose="02010609060101010101" pitchFamily="49" charset="-122"/>
              <a:ea typeface="黑体" panose="02010609060101010101" pitchFamily="49" charset="-122"/>
            </a:endParaRPr>
          </a:p>
          <a:p>
            <a:pPr lvl="1"/>
            <a:r>
              <a:rPr lang="zh-CN" altLang="en-US" sz="2700" dirty="0">
                <a:latin typeface="黑体" panose="02010609060101010101" pitchFamily="49" charset="-122"/>
                <a:ea typeface="黑体" panose="02010609060101010101" pitchFamily="49" charset="-122"/>
              </a:rPr>
              <a:t>自动化平台建设</a:t>
            </a:r>
            <a:endParaRPr lang="en-US" altLang="zh-CN" sz="2700" dirty="0">
              <a:latin typeface="黑体" panose="02010609060101010101" pitchFamily="49" charset="-122"/>
              <a:ea typeface="黑体" panose="02010609060101010101" pitchFamily="49" charset="-122"/>
            </a:endParaRPr>
          </a:p>
          <a:p>
            <a:r>
              <a:rPr lang="zh-CN" altLang="en-US" sz="2800" dirty="0">
                <a:latin typeface="黑体" panose="02010609060101010101" pitchFamily="49" charset="-122"/>
                <a:ea typeface="黑体" panose="02010609060101010101" pitchFamily="49" charset="-122"/>
              </a:rPr>
              <a:t>建议</a:t>
            </a:r>
            <a:endParaRPr lang="en-US" altLang="zh-CN" sz="2800" dirty="0">
              <a:latin typeface="黑体" panose="02010609060101010101" pitchFamily="49" charset="-122"/>
              <a:ea typeface="黑体" panose="02010609060101010101" pitchFamily="49" charset="-122"/>
            </a:endParaRPr>
          </a:p>
          <a:p>
            <a:pPr>
              <a:buFont typeface="Wingdings" panose="05000000000000000000" pitchFamily="2" charset="2"/>
              <a:buChar char="Ø"/>
            </a:pPr>
            <a:endParaRPr lang="en-US" altLang="zh-CN" b="1" dirty="0"/>
          </a:p>
          <a:p>
            <a:pPr>
              <a:buFont typeface="Wingdings" panose="05000000000000000000" pitchFamily="2" charset="2"/>
              <a:buChar char="Ø"/>
            </a:pPr>
            <a:endParaRPr lang="en-US" altLang="zh-CN" b="1" dirty="0"/>
          </a:p>
          <a:p>
            <a:endParaRPr lang="en-US" altLang="zh-CN" b="1" dirty="0"/>
          </a:p>
        </p:txBody>
      </p:sp>
      <p:sp>
        <p:nvSpPr>
          <p:cNvPr id="4" name="灯片编号占位符 3"/>
          <p:cNvSpPr>
            <a:spLocks noGrp="1"/>
          </p:cNvSpPr>
          <p:nvPr>
            <p:ph type="sldNum" sz="quarter" idx="10"/>
          </p:nvPr>
        </p:nvSpPr>
        <p:spPr/>
        <p:txBody>
          <a:bodyPr/>
          <a:lstStyle/>
          <a:p>
            <a:pPr>
              <a:defRPr/>
            </a:pPr>
            <a:r>
              <a:rPr lang="zh-CN" altLang="en-US">
                <a:solidFill>
                  <a:srgbClr val="777777"/>
                </a:solidFill>
              </a:rPr>
              <a:t> </a:t>
            </a:r>
            <a:fld id="{91E94C5F-FFDE-4FE9-B93A-CE1327B92135}" type="slidenum">
              <a:rPr lang="zh-CN" altLang="en-US" smtClean="0">
                <a:solidFill>
                  <a:srgbClr val="777777"/>
                </a:solidFill>
              </a:rPr>
              <a:pPr>
                <a:defRPr/>
              </a:pPr>
              <a:t>87</a:t>
            </a:fld>
            <a:r>
              <a:rPr lang="en-US" altLang="zh-CN">
                <a:solidFill>
                  <a:srgbClr val="777777"/>
                </a:solidFill>
              </a:rPr>
              <a:t> </a:t>
            </a:r>
            <a:endParaRPr lang="en-US" altLang="zh-CN" dirty="0">
              <a:solidFill>
                <a:srgbClr val="777777"/>
              </a:solidFill>
            </a:endParaRPr>
          </a:p>
        </p:txBody>
      </p:sp>
      <p:sp>
        <p:nvSpPr>
          <p:cNvPr id="5" name="标题 1">
            <a:extLst>
              <a:ext uri="{FF2B5EF4-FFF2-40B4-BE49-F238E27FC236}">
                <a16:creationId xmlns:a16="http://schemas.microsoft.com/office/drawing/2014/main" id="{C764FD22-BF37-4B33-82E2-8D748FC601E7}"/>
              </a:ext>
            </a:extLst>
          </p:cNvPr>
          <p:cNvSpPr>
            <a:spLocks noGrp="1"/>
          </p:cNvSpPr>
          <p:nvPr>
            <p:ph type="title"/>
          </p:nvPr>
        </p:nvSpPr>
        <p:spPr>
          <a:xfrm>
            <a:off x="633634" y="674841"/>
            <a:ext cx="9627372" cy="581160"/>
          </a:xfrm>
        </p:spPr>
        <p:txBody>
          <a:bodyPr/>
          <a:lstStyle/>
          <a:p>
            <a:r>
              <a:rPr lang="zh-CN" altLang="en-US" sz="2400" dirty="0">
                <a:solidFill>
                  <a:schemeClr val="tx1">
                    <a:lumMod val="95000"/>
                    <a:lumOff val="5000"/>
                  </a:schemeClr>
                </a:solidFill>
                <a:latin typeface="微软雅黑" panose="020B0503020204020204" pitchFamily="34" charset="-122"/>
                <a:ea typeface="微软雅黑" panose="020B0503020204020204" pitchFamily="34" charset="-122"/>
              </a:rPr>
              <a:t>展望与建议</a:t>
            </a:r>
          </a:p>
        </p:txBody>
      </p:sp>
      <p:pic>
        <p:nvPicPr>
          <p:cNvPr id="2" name="Matteo - Panama">
            <a:hlinkClick r:id="" action="ppaction://media"/>
            <a:extLst>
              <a:ext uri="{FF2B5EF4-FFF2-40B4-BE49-F238E27FC236}">
                <a16:creationId xmlns:a16="http://schemas.microsoft.com/office/drawing/2014/main" id="{849AEC08-257F-4824-92CB-34A7FC20ADA6}"/>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0774208" y="6249988"/>
            <a:ext cx="609600" cy="609600"/>
          </a:xfrm>
          <a:prstGeom prst="rect">
            <a:avLst/>
          </a:prstGeom>
        </p:spPr>
      </p:pic>
    </p:spTree>
    <p:extLst>
      <p:ext uri="{BB962C8B-B14F-4D97-AF65-F5344CB8AC3E}">
        <p14:creationId xmlns:p14="http://schemas.microsoft.com/office/powerpoint/2010/main" val="3594112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077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5"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chemeClr val="tx1"/>
                </a:solidFill>
                <a:latin typeface="Arial" charset="0"/>
                <a:ea typeface="宋体" charset="-122"/>
              </a:defRPr>
            </a:lvl1pPr>
            <a:lvl2pPr marL="742902" indent="-285732" eaLnBrk="0" hangingPunct="0">
              <a:defRPr sz="2400" b="1">
                <a:solidFill>
                  <a:schemeClr val="tx1"/>
                </a:solidFill>
                <a:latin typeface="Arial" charset="0"/>
                <a:ea typeface="宋体" charset="-122"/>
              </a:defRPr>
            </a:lvl2pPr>
            <a:lvl3pPr marL="1142927" indent="-228585" eaLnBrk="0" hangingPunct="0">
              <a:defRPr sz="2400" b="1">
                <a:solidFill>
                  <a:schemeClr val="tx1"/>
                </a:solidFill>
                <a:latin typeface="Arial" charset="0"/>
                <a:ea typeface="宋体" charset="-122"/>
              </a:defRPr>
            </a:lvl3pPr>
            <a:lvl4pPr marL="1600098" indent="-228585" eaLnBrk="0" hangingPunct="0">
              <a:defRPr sz="2400" b="1">
                <a:solidFill>
                  <a:schemeClr val="tx1"/>
                </a:solidFill>
                <a:latin typeface="Arial" charset="0"/>
                <a:ea typeface="宋体" charset="-122"/>
              </a:defRPr>
            </a:lvl4pPr>
            <a:lvl5pPr marL="2057268" indent="-228585" eaLnBrk="0" hangingPunct="0">
              <a:defRPr sz="2400" b="1">
                <a:solidFill>
                  <a:schemeClr val="tx1"/>
                </a:solidFill>
                <a:latin typeface="Arial" charset="0"/>
                <a:ea typeface="宋体" charset="-122"/>
              </a:defRPr>
            </a:lvl5pPr>
            <a:lvl6pPr marL="2514439" indent="-228585" eaLnBrk="0" fontAlgn="base" hangingPunct="0">
              <a:spcBef>
                <a:spcPct val="0"/>
              </a:spcBef>
              <a:spcAft>
                <a:spcPct val="0"/>
              </a:spcAft>
              <a:defRPr sz="2400" b="1">
                <a:solidFill>
                  <a:schemeClr val="tx1"/>
                </a:solidFill>
                <a:latin typeface="Arial" charset="0"/>
                <a:ea typeface="宋体" charset="-122"/>
              </a:defRPr>
            </a:lvl6pPr>
            <a:lvl7pPr marL="2971610" indent="-228585" eaLnBrk="0" fontAlgn="base" hangingPunct="0">
              <a:spcBef>
                <a:spcPct val="0"/>
              </a:spcBef>
              <a:spcAft>
                <a:spcPct val="0"/>
              </a:spcAft>
              <a:defRPr sz="2400" b="1">
                <a:solidFill>
                  <a:schemeClr val="tx1"/>
                </a:solidFill>
                <a:latin typeface="Arial" charset="0"/>
                <a:ea typeface="宋体" charset="-122"/>
              </a:defRPr>
            </a:lvl7pPr>
            <a:lvl8pPr marL="3428781" indent="-228585" eaLnBrk="0" fontAlgn="base" hangingPunct="0">
              <a:spcBef>
                <a:spcPct val="0"/>
              </a:spcBef>
              <a:spcAft>
                <a:spcPct val="0"/>
              </a:spcAft>
              <a:defRPr sz="2400" b="1">
                <a:solidFill>
                  <a:schemeClr val="tx1"/>
                </a:solidFill>
                <a:latin typeface="Arial" charset="0"/>
                <a:ea typeface="宋体" charset="-122"/>
              </a:defRPr>
            </a:lvl8pPr>
            <a:lvl9pPr marL="3885951" indent="-228585" eaLnBrk="0" fontAlgn="base" hangingPunct="0">
              <a:spcBef>
                <a:spcPct val="0"/>
              </a:spcBef>
              <a:spcAft>
                <a:spcPct val="0"/>
              </a:spcAft>
              <a:defRPr sz="2400" b="1">
                <a:solidFill>
                  <a:schemeClr val="tx1"/>
                </a:solidFill>
                <a:latin typeface="Arial" charset="0"/>
                <a:ea typeface="宋体" charset="-122"/>
              </a:defRPr>
            </a:lvl9pPr>
          </a:lstStyle>
          <a:p>
            <a:pPr eaLnBrk="1" hangingPunct="1"/>
            <a:r>
              <a:rPr lang="zh-CN" altLang="en-US" sz="1000">
                <a:solidFill>
                  <a:srgbClr val="777777"/>
                </a:solidFill>
              </a:rPr>
              <a:t> </a:t>
            </a:r>
            <a:fld id="{FDA8AB98-3003-4A19-B80A-831B9C1DBDAC}" type="slidenum">
              <a:rPr lang="zh-CN" altLang="en-US" sz="1000">
                <a:solidFill>
                  <a:srgbClr val="777777"/>
                </a:solidFill>
              </a:rPr>
              <a:pPr eaLnBrk="1" hangingPunct="1"/>
              <a:t>88</a:t>
            </a:fld>
            <a:r>
              <a:rPr lang="en-US" altLang="zh-CN" sz="1000">
                <a:solidFill>
                  <a:srgbClr val="777777"/>
                </a:solidFill>
              </a:rPr>
              <a:t> </a:t>
            </a:r>
          </a:p>
        </p:txBody>
      </p:sp>
      <p:pic>
        <p:nvPicPr>
          <p:cNvPr id="6" name="图片 5">
            <a:extLst>
              <a:ext uri="{FF2B5EF4-FFF2-40B4-BE49-F238E27FC236}">
                <a16:creationId xmlns:a16="http://schemas.microsoft.com/office/drawing/2014/main" id="{C9FD04C0-D231-451F-9524-0E2BBC4763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0413" cy="6859588"/>
          </a:xfrm>
          <a:prstGeom prst="rect">
            <a:avLst/>
          </a:prstGeom>
        </p:spPr>
      </p:pic>
      <p:sp>
        <p:nvSpPr>
          <p:cNvPr id="28674" name="内容占位符 2"/>
          <p:cNvSpPr>
            <a:spLocks noGrp="1"/>
          </p:cNvSpPr>
          <p:nvPr>
            <p:ph idx="1"/>
          </p:nvPr>
        </p:nvSpPr>
        <p:spPr>
          <a:xfrm>
            <a:off x="923355" y="2594437"/>
            <a:ext cx="10586189" cy="1999384"/>
          </a:xfrm>
        </p:spPr>
        <p:txBody>
          <a:bodyPr anchor="ctr"/>
          <a:lstStyle/>
          <a:p>
            <a:pPr algn="ctr">
              <a:buFont typeface="Wingdings" pitchFamily="2" charset="2"/>
              <a:buNone/>
            </a:pPr>
            <a:r>
              <a:rPr lang="zh-CN" altLang="en-US" sz="7200" b="1" dirty="0">
                <a:solidFill>
                  <a:schemeClr val="bg1"/>
                </a:solidFill>
                <a:latin typeface="华文彩云" panose="02010800040101010101" pitchFamily="2" charset="-122"/>
                <a:ea typeface="华文彩云" panose="02010800040101010101" pitchFamily="2" charset="-122"/>
              </a:rPr>
              <a:t>谢 谢！</a:t>
            </a:r>
          </a:p>
        </p:txBody>
      </p:sp>
    </p:spTree>
    <p:extLst>
      <p:ext uri="{BB962C8B-B14F-4D97-AF65-F5344CB8AC3E}">
        <p14:creationId xmlns:p14="http://schemas.microsoft.com/office/powerpoint/2010/main" val="323483228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81318C-6D78-450D-9674-4ED60FA7608C}"/>
              </a:ext>
            </a:extLst>
          </p:cNvPr>
          <p:cNvSpPr>
            <a:spLocks noGrp="1"/>
          </p:cNvSpPr>
          <p:nvPr>
            <p:ph type="title"/>
          </p:nvPr>
        </p:nvSpPr>
        <p:spPr/>
        <p:txBody>
          <a:bodyPr/>
          <a:lstStyle/>
          <a:p>
            <a:r>
              <a:rPr lang="zh-CN" altLang="en-US" dirty="0"/>
              <a:t>资源商城后台业务流程（时序图）</a:t>
            </a:r>
          </a:p>
        </p:txBody>
      </p:sp>
      <p:sp>
        <p:nvSpPr>
          <p:cNvPr id="4" name="灯片编号占位符 3">
            <a:extLst>
              <a:ext uri="{FF2B5EF4-FFF2-40B4-BE49-F238E27FC236}">
                <a16:creationId xmlns:a16="http://schemas.microsoft.com/office/drawing/2014/main" id="{2D02E405-1E7F-4C92-83C0-D498723C16D9}"/>
              </a:ext>
            </a:extLst>
          </p:cNvPr>
          <p:cNvSpPr>
            <a:spLocks noGrp="1"/>
          </p:cNvSpPr>
          <p:nvPr>
            <p:ph type="sldNum" sz="quarter" idx="10"/>
          </p:nvPr>
        </p:nvSpPr>
        <p:spPr/>
        <p:txBody>
          <a:bodyPr/>
          <a:lstStyle/>
          <a:p>
            <a:pPr>
              <a:defRPr/>
            </a:pPr>
            <a:r>
              <a:rPr lang="zh-CN" altLang="en-US">
                <a:solidFill>
                  <a:srgbClr val="777777"/>
                </a:solidFill>
              </a:rPr>
              <a:t> </a:t>
            </a:r>
            <a:fld id="{91E94C5F-FFDE-4FE9-B93A-CE1327B92135}" type="slidenum">
              <a:rPr lang="zh-CN" altLang="en-US" smtClean="0">
                <a:solidFill>
                  <a:srgbClr val="777777"/>
                </a:solidFill>
              </a:rPr>
              <a:pPr>
                <a:defRPr/>
              </a:pPr>
              <a:t>89</a:t>
            </a:fld>
            <a:r>
              <a:rPr lang="en-US" altLang="zh-CN">
                <a:solidFill>
                  <a:srgbClr val="777777"/>
                </a:solidFill>
              </a:rPr>
              <a:t> </a:t>
            </a:r>
            <a:endParaRPr lang="en-US" altLang="zh-CN" dirty="0">
              <a:solidFill>
                <a:srgbClr val="777777"/>
              </a:solidFill>
            </a:endParaRPr>
          </a:p>
        </p:txBody>
      </p:sp>
      <p:pic>
        <p:nvPicPr>
          <p:cNvPr id="9" name="图片 8">
            <a:extLst>
              <a:ext uri="{FF2B5EF4-FFF2-40B4-BE49-F238E27FC236}">
                <a16:creationId xmlns:a16="http://schemas.microsoft.com/office/drawing/2014/main" id="{D8A694B7-F3F5-4659-98DC-B88615159137}"/>
              </a:ext>
            </a:extLst>
          </p:cNvPr>
          <p:cNvPicPr>
            <a:picLocks noChangeAspect="1"/>
          </p:cNvPicPr>
          <p:nvPr/>
        </p:nvPicPr>
        <p:blipFill>
          <a:blip r:embed="rId2"/>
          <a:stretch>
            <a:fillRect/>
          </a:stretch>
        </p:blipFill>
        <p:spPr>
          <a:xfrm>
            <a:off x="269201" y="1987343"/>
            <a:ext cx="11652009" cy="4392360"/>
          </a:xfrm>
          <a:prstGeom prst="rect">
            <a:avLst/>
          </a:prstGeom>
        </p:spPr>
      </p:pic>
    </p:spTree>
    <p:extLst>
      <p:ext uri="{BB962C8B-B14F-4D97-AF65-F5344CB8AC3E}">
        <p14:creationId xmlns:p14="http://schemas.microsoft.com/office/powerpoint/2010/main" val="17830266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50240" y="760301"/>
            <a:ext cx="9627372" cy="581160"/>
          </a:xfrm>
        </p:spPr>
        <p:txBody>
          <a:bodyPr/>
          <a:lstStyle/>
          <a:p>
            <a:r>
              <a:rPr lang="en-US" altLang="zh-CN" sz="2400" dirty="0">
                <a:solidFill>
                  <a:schemeClr val="tx1">
                    <a:lumMod val="95000"/>
                    <a:lumOff val="5000"/>
                  </a:schemeClr>
                </a:solidFill>
                <a:latin typeface="微软雅黑" panose="020B0503020204020204" pitchFamily="34" charset="-122"/>
                <a:ea typeface="微软雅黑" panose="020B0503020204020204" pitchFamily="34" charset="-122"/>
              </a:rPr>
              <a:t>3</a:t>
            </a:r>
            <a:r>
              <a:rPr lang="zh-CN" altLang="en-US" sz="2400" dirty="0">
                <a:solidFill>
                  <a:schemeClr val="tx1">
                    <a:lumMod val="95000"/>
                    <a:lumOff val="5000"/>
                  </a:schemeClr>
                </a:solidFill>
                <a:latin typeface="微软雅黑" panose="020B0503020204020204" pitchFamily="34" charset="-122"/>
                <a:ea typeface="微软雅黑" panose="020B0503020204020204" pitchFamily="34" charset="-122"/>
              </a:rPr>
              <a:t>、</a:t>
            </a:r>
            <a:r>
              <a:rPr lang="zh-CN" altLang="en-US" sz="2400" dirty="0">
                <a:solidFill>
                  <a:schemeClr val="tx1">
                    <a:lumMod val="95000"/>
                    <a:lumOff val="5000"/>
                  </a:schemeClr>
                </a:solidFill>
              </a:rPr>
              <a:t>测试用例管理</a:t>
            </a:r>
            <a:endParaRPr lang="zh-CN" altLang="en-US" sz="2400" dirty="0">
              <a:solidFill>
                <a:schemeClr val="tx1">
                  <a:lumMod val="95000"/>
                  <a:lumOff val="5000"/>
                </a:schemeClr>
              </a:solidFill>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pPr>
              <a:defRPr/>
            </a:pPr>
            <a:r>
              <a:rPr lang="zh-CN" altLang="en-US">
                <a:solidFill>
                  <a:srgbClr val="777777"/>
                </a:solidFill>
              </a:rPr>
              <a:t> </a:t>
            </a:r>
            <a:fld id="{91E94C5F-FFDE-4FE9-B93A-CE1327B92135}" type="slidenum">
              <a:rPr lang="zh-CN" altLang="en-US" smtClean="0">
                <a:solidFill>
                  <a:srgbClr val="777777"/>
                </a:solidFill>
              </a:rPr>
              <a:pPr>
                <a:defRPr/>
              </a:pPr>
              <a:t>9</a:t>
            </a:fld>
            <a:r>
              <a:rPr lang="en-US" altLang="zh-CN">
                <a:solidFill>
                  <a:srgbClr val="777777"/>
                </a:solidFill>
              </a:rPr>
              <a:t> </a:t>
            </a:r>
            <a:endParaRPr lang="en-US" altLang="zh-CN" dirty="0">
              <a:solidFill>
                <a:srgbClr val="777777"/>
              </a:solidFill>
            </a:endParaRPr>
          </a:p>
        </p:txBody>
      </p:sp>
      <p:sp>
        <p:nvSpPr>
          <p:cNvPr id="5" name="内容占位符 2">
            <a:extLst>
              <a:ext uri="{FF2B5EF4-FFF2-40B4-BE49-F238E27FC236}">
                <a16:creationId xmlns:a16="http://schemas.microsoft.com/office/drawing/2014/main" id="{1B812A0C-FECC-4ADA-9B7F-8605CCBCF26A}"/>
              </a:ext>
            </a:extLst>
          </p:cNvPr>
          <p:cNvSpPr txBox="1">
            <a:spLocks/>
          </p:cNvSpPr>
          <p:nvPr/>
        </p:nvSpPr>
        <p:spPr bwMode="auto">
          <a:xfrm>
            <a:off x="779706" y="1370161"/>
            <a:ext cx="10730123" cy="868850"/>
          </a:xfrm>
          <a:prstGeom prst="rect">
            <a:avLst/>
          </a:prstGeom>
          <a:noFill/>
          <a:ln w="9525">
            <a:noFill/>
            <a:miter lim="800000"/>
            <a:headEnd/>
            <a:tailEnd/>
          </a:ln>
        </p:spPr>
        <p:txBody>
          <a:bodyPr vert="horz" wrap="square" lIns="92058" tIns="46029" rIns="92058" bIns="46029" numCol="1" anchor="t" anchorCtr="0" compatLnSpc="1">
            <a:prstTxWarp prst="textNoShape">
              <a:avLst/>
            </a:prstTxWarp>
          </a:bodyPr>
          <a:lstStyle>
            <a:lvl1pPr marL="168264" indent="-168264" algn="l" rtl="0" eaLnBrk="0" fontAlgn="base" hangingPunct="0">
              <a:spcBef>
                <a:spcPct val="20000"/>
              </a:spcBef>
              <a:spcAft>
                <a:spcPct val="0"/>
              </a:spcAft>
              <a:buClr>
                <a:schemeClr val="tx2"/>
              </a:buClr>
              <a:buFont typeface="Wingdings" pitchFamily="2" charset="2"/>
              <a:buChar char="§"/>
              <a:defRPr sz="1500">
                <a:solidFill>
                  <a:schemeClr val="tx1"/>
                </a:solidFill>
                <a:latin typeface="+mn-lt"/>
                <a:ea typeface="+mn-ea"/>
                <a:cs typeface="+mn-cs"/>
              </a:defRPr>
            </a:lvl1pPr>
            <a:lvl2pPr marL="628610" indent="-171439" algn="l" rtl="0" eaLnBrk="0" fontAlgn="base" hangingPunct="0">
              <a:spcBef>
                <a:spcPct val="20000"/>
              </a:spcBef>
              <a:spcAft>
                <a:spcPct val="0"/>
              </a:spcAft>
              <a:buClr>
                <a:schemeClr val="tx1"/>
              </a:buClr>
              <a:buFont typeface="Arial" charset="0"/>
              <a:buChar char="–"/>
              <a:defRPr sz="1400">
                <a:solidFill>
                  <a:schemeClr val="tx1"/>
                </a:solidFill>
                <a:latin typeface="+mn-lt"/>
                <a:cs typeface="+mn-cs"/>
              </a:defRPr>
            </a:lvl2pPr>
            <a:lvl3pPr marL="1085781" indent="-171439" algn="l" rtl="0" eaLnBrk="0" fontAlgn="base" hangingPunct="0">
              <a:spcBef>
                <a:spcPct val="20000"/>
              </a:spcBef>
              <a:spcAft>
                <a:spcPct val="0"/>
              </a:spcAft>
              <a:buClr>
                <a:schemeClr val="tx2"/>
              </a:buClr>
              <a:buFont typeface="Wingdings" pitchFamily="2" charset="2"/>
              <a:buChar char="§"/>
              <a:defRPr sz="1200">
                <a:solidFill>
                  <a:schemeClr val="tx1"/>
                </a:solidFill>
                <a:latin typeface="+mn-lt"/>
                <a:cs typeface="+mn-cs"/>
              </a:defRPr>
            </a:lvl3pPr>
            <a:lvl4pPr marL="1542951" indent="-171439" algn="l" rtl="0" eaLnBrk="0" fontAlgn="base" hangingPunct="0">
              <a:spcBef>
                <a:spcPct val="20000"/>
              </a:spcBef>
              <a:spcAft>
                <a:spcPct val="0"/>
              </a:spcAft>
              <a:buClr>
                <a:schemeClr val="tx1"/>
              </a:buClr>
              <a:buFont typeface="Arial" charset="0"/>
              <a:buChar char="–"/>
              <a:defRPr sz="1200">
                <a:solidFill>
                  <a:schemeClr val="tx1"/>
                </a:solidFill>
                <a:latin typeface="+mn-lt"/>
                <a:cs typeface="+mn-cs"/>
              </a:defRPr>
            </a:lvl4pPr>
            <a:lvl5pPr marL="2000122" indent="-171439" algn="l" rtl="0" eaLnBrk="0" fontAlgn="base" hangingPunct="0">
              <a:spcBef>
                <a:spcPct val="20000"/>
              </a:spcBef>
              <a:spcAft>
                <a:spcPct val="0"/>
              </a:spcAft>
              <a:buClr>
                <a:schemeClr val="tx2"/>
              </a:buClr>
              <a:buFont typeface="Wingdings" pitchFamily="2" charset="2"/>
              <a:buChar char="§"/>
              <a:defRPr sz="1200">
                <a:solidFill>
                  <a:schemeClr val="tx1"/>
                </a:solidFill>
                <a:latin typeface="+mn-lt"/>
                <a:cs typeface="+mn-cs"/>
              </a:defRPr>
            </a:lvl5pPr>
            <a:lvl6pPr marL="2457293" indent="-171439" algn="l" rtl="0" fontAlgn="base">
              <a:spcBef>
                <a:spcPct val="20000"/>
              </a:spcBef>
              <a:spcAft>
                <a:spcPct val="0"/>
              </a:spcAft>
              <a:buClr>
                <a:schemeClr val="tx2"/>
              </a:buClr>
              <a:buFont typeface="Wingdings" pitchFamily="2" charset="2"/>
              <a:buChar char="§"/>
              <a:defRPr sz="1200">
                <a:solidFill>
                  <a:schemeClr val="tx1"/>
                </a:solidFill>
                <a:latin typeface="+mn-lt"/>
                <a:cs typeface="+mn-cs"/>
              </a:defRPr>
            </a:lvl6pPr>
            <a:lvl7pPr marL="2914463" indent="-171439" algn="l" rtl="0" fontAlgn="base">
              <a:spcBef>
                <a:spcPct val="20000"/>
              </a:spcBef>
              <a:spcAft>
                <a:spcPct val="0"/>
              </a:spcAft>
              <a:buClr>
                <a:schemeClr val="tx2"/>
              </a:buClr>
              <a:buFont typeface="Wingdings" pitchFamily="2" charset="2"/>
              <a:buChar char="§"/>
              <a:defRPr sz="1200">
                <a:solidFill>
                  <a:schemeClr val="tx1"/>
                </a:solidFill>
                <a:latin typeface="+mn-lt"/>
                <a:cs typeface="+mn-cs"/>
              </a:defRPr>
            </a:lvl7pPr>
            <a:lvl8pPr marL="3371634" indent="-171439" algn="l" rtl="0" fontAlgn="base">
              <a:spcBef>
                <a:spcPct val="20000"/>
              </a:spcBef>
              <a:spcAft>
                <a:spcPct val="0"/>
              </a:spcAft>
              <a:buClr>
                <a:schemeClr val="tx2"/>
              </a:buClr>
              <a:buFont typeface="Wingdings" pitchFamily="2" charset="2"/>
              <a:buChar char="§"/>
              <a:defRPr sz="1200">
                <a:solidFill>
                  <a:schemeClr val="tx1"/>
                </a:solidFill>
                <a:latin typeface="+mn-lt"/>
                <a:cs typeface="+mn-cs"/>
              </a:defRPr>
            </a:lvl8pPr>
            <a:lvl9pPr marL="3828805" indent="-171439" algn="l" rtl="0" fontAlgn="base">
              <a:spcBef>
                <a:spcPct val="20000"/>
              </a:spcBef>
              <a:spcAft>
                <a:spcPct val="0"/>
              </a:spcAft>
              <a:buClr>
                <a:schemeClr val="tx2"/>
              </a:buClr>
              <a:buFont typeface="Wingdings" pitchFamily="2" charset="2"/>
              <a:buChar char="§"/>
              <a:defRPr sz="1200">
                <a:solidFill>
                  <a:schemeClr val="tx1"/>
                </a:solidFill>
                <a:latin typeface="+mn-lt"/>
                <a:cs typeface="+mn-cs"/>
              </a:defRPr>
            </a:lvl9pPr>
          </a:lstStyle>
          <a:p>
            <a:pPr marL="0" indent="0">
              <a:buFont typeface="Wingdings" pitchFamily="2" charset="2"/>
              <a:buNone/>
            </a:pPr>
            <a:r>
              <a:rPr lang="zh-CN" altLang="en-US" b="0" kern="0" dirty="0"/>
              <a:t>基于功能模块，业务流程组织和管理测试用例脚本；可以理解为测试脚本（自动化测试用例）是对手工测试用力的翻译。</a:t>
            </a:r>
            <a:endParaRPr lang="en-US" altLang="zh-CN" b="0" kern="0" dirty="0"/>
          </a:p>
          <a:p>
            <a:pPr marL="0" indent="0">
              <a:buFont typeface="Wingdings" pitchFamily="2" charset="2"/>
              <a:buNone/>
            </a:pPr>
            <a:r>
              <a:rPr lang="zh-CN" altLang="en-US" b="0" kern="0" dirty="0"/>
              <a:t>将主要的测试步骤，活动，检查点抽象为关键字，测试数据实例化为参数列表。覆盖某个功能，某个测试计划的脚本可以整理为一个测试集；我们使用 </a:t>
            </a:r>
            <a:r>
              <a:rPr lang="en-US" altLang="zh-CN" kern="0" dirty="0" err="1"/>
              <a:t>tid</a:t>
            </a:r>
            <a:r>
              <a:rPr lang="en-US" altLang="zh-CN" kern="0" dirty="0"/>
              <a:t> </a:t>
            </a:r>
            <a:r>
              <a:rPr lang="zh-CN" altLang="en-US" b="0" kern="0" dirty="0"/>
              <a:t>和</a:t>
            </a:r>
            <a:r>
              <a:rPr lang="zh-CN" altLang="en-US" kern="0" dirty="0"/>
              <a:t>命名规则 </a:t>
            </a:r>
            <a:r>
              <a:rPr lang="zh-CN" altLang="en-US" b="0" kern="0" dirty="0"/>
              <a:t>实现测试用例管理</a:t>
            </a:r>
          </a:p>
        </p:txBody>
      </p:sp>
      <p:pic>
        <p:nvPicPr>
          <p:cNvPr id="9" name="图片 8">
            <a:extLst>
              <a:ext uri="{FF2B5EF4-FFF2-40B4-BE49-F238E27FC236}">
                <a16:creationId xmlns:a16="http://schemas.microsoft.com/office/drawing/2014/main" id="{EEE27DFA-8D18-4419-91DB-ECE8DBDAE178}"/>
              </a:ext>
            </a:extLst>
          </p:cNvPr>
          <p:cNvPicPr>
            <a:picLocks noChangeAspect="1"/>
          </p:cNvPicPr>
          <p:nvPr/>
        </p:nvPicPr>
        <p:blipFill>
          <a:blip r:embed="rId2"/>
          <a:stretch>
            <a:fillRect/>
          </a:stretch>
        </p:blipFill>
        <p:spPr>
          <a:xfrm>
            <a:off x="1417668" y="2239012"/>
            <a:ext cx="9713628" cy="4598348"/>
          </a:xfrm>
          <a:prstGeom prst="rect">
            <a:avLst/>
          </a:prstGeom>
        </p:spPr>
      </p:pic>
    </p:spTree>
    <p:extLst>
      <p:ext uri="{BB962C8B-B14F-4D97-AF65-F5344CB8AC3E}">
        <p14:creationId xmlns:p14="http://schemas.microsoft.com/office/powerpoint/2010/main" val="294081614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E4EDD4BB-69D9-41CC-82FC-9985F0930E81}"/>
              </a:ext>
            </a:extLst>
          </p:cNvPr>
          <p:cNvSpPr>
            <a:spLocks noGrp="1"/>
          </p:cNvSpPr>
          <p:nvPr>
            <p:ph type="sldNum" sz="quarter" idx="10"/>
          </p:nvPr>
        </p:nvSpPr>
        <p:spPr/>
        <p:txBody>
          <a:bodyPr/>
          <a:lstStyle/>
          <a:p>
            <a:pPr>
              <a:defRPr/>
            </a:pPr>
            <a:r>
              <a:rPr lang="zh-CN" altLang="en-US">
                <a:solidFill>
                  <a:srgbClr val="777777"/>
                </a:solidFill>
              </a:rPr>
              <a:t> </a:t>
            </a:r>
            <a:fld id="{91E94C5F-FFDE-4FE9-B93A-CE1327B92135}" type="slidenum">
              <a:rPr lang="zh-CN" altLang="en-US" smtClean="0">
                <a:solidFill>
                  <a:srgbClr val="777777"/>
                </a:solidFill>
              </a:rPr>
              <a:pPr>
                <a:defRPr/>
              </a:pPr>
              <a:t>90</a:t>
            </a:fld>
            <a:r>
              <a:rPr lang="en-US" altLang="zh-CN">
                <a:solidFill>
                  <a:srgbClr val="777777"/>
                </a:solidFill>
              </a:rPr>
              <a:t> </a:t>
            </a:r>
            <a:endParaRPr lang="en-US" altLang="zh-CN" dirty="0">
              <a:solidFill>
                <a:srgbClr val="777777"/>
              </a:solidFill>
            </a:endParaRPr>
          </a:p>
        </p:txBody>
      </p:sp>
      <p:sp>
        <p:nvSpPr>
          <p:cNvPr id="6" name="标题 1">
            <a:extLst>
              <a:ext uri="{FF2B5EF4-FFF2-40B4-BE49-F238E27FC236}">
                <a16:creationId xmlns:a16="http://schemas.microsoft.com/office/drawing/2014/main" id="{FEE765A6-901D-44A4-A494-930DD4B7665B}"/>
              </a:ext>
            </a:extLst>
          </p:cNvPr>
          <p:cNvSpPr>
            <a:spLocks noGrp="1"/>
          </p:cNvSpPr>
          <p:nvPr>
            <p:ph type="title"/>
          </p:nvPr>
        </p:nvSpPr>
        <p:spPr>
          <a:xfrm>
            <a:off x="609600" y="652585"/>
            <a:ext cx="9627372" cy="581160"/>
          </a:xfrm>
        </p:spPr>
        <p:txBody>
          <a:bodyPr/>
          <a:lstStyle/>
          <a:p>
            <a:r>
              <a:rPr lang="zh-CN" altLang="en-US" dirty="0"/>
              <a:t>脚本执行流程</a:t>
            </a:r>
          </a:p>
        </p:txBody>
      </p:sp>
      <p:pic>
        <p:nvPicPr>
          <p:cNvPr id="7" name="图片 6">
            <a:extLst>
              <a:ext uri="{FF2B5EF4-FFF2-40B4-BE49-F238E27FC236}">
                <a16:creationId xmlns:a16="http://schemas.microsoft.com/office/drawing/2014/main" id="{ECDC2C4C-55DC-4502-A13B-763A2E7E5CDC}"/>
              </a:ext>
            </a:extLst>
          </p:cNvPr>
          <p:cNvPicPr>
            <a:picLocks noChangeAspect="1"/>
          </p:cNvPicPr>
          <p:nvPr/>
        </p:nvPicPr>
        <p:blipFill>
          <a:blip r:embed="rId2"/>
          <a:stretch>
            <a:fillRect/>
          </a:stretch>
        </p:blipFill>
        <p:spPr>
          <a:xfrm>
            <a:off x="1085088" y="1233745"/>
            <a:ext cx="10082784" cy="5508432"/>
          </a:xfrm>
          <a:prstGeom prst="rect">
            <a:avLst/>
          </a:prstGeom>
        </p:spPr>
      </p:pic>
      <p:pic>
        <p:nvPicPr>
          <p:cNvPr id="10" name="图形 9" descr="猫头鹰">
            <a:hlinkClick r:id="rId3"/>
            <a:extLst>
              <a:ext uri="{FF2B5EF4-FFF2-40B4-BE49-F238E27FC236}">
                <a16:creationId xmlns:a16="http://schemas.microsoft.com/office/drawing/2014/main" id="{898E63E4-6EBE-4210-BA8C-074F48D92C0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227582" y="5700658"/>
            <a:ext cx="914400" cy="914400"/>
          </a:xfrm>
          <a:prstGeom prst="rect">
            <a:avLst/>
          </a:prstGeom>
        </p:spPr>
      </p:pic>
    </p:spTree>
    <p:extLst>
      <p:ext uri="{BB962C8B-B14F-4D97-AF65-F5344CB8AC3E}">
        <p14:creationId xmlns:p14="http://schemas.microsoft.com/office/powerpoint/2010/main" val="365355108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047716" y="1402790"/>
            <a:ext cx="10094979" cy="877114"/>
          </a:xfrm>
        </p:spPr>
        <p:txBody>
          <a:bodyPr/>
          <a:lstStyle/>
          <a:p>
            <a:pPr marL="0" indent="0">
              <a:buNone/>
            </a:pPr>
            <a:r>
              <a:rPr lang="zh-CN" altLang="en-US" sz="2000" dirty="0"/>
              <a:t>现有很多自动化测试工具可支持</a:t>
            </a:r>
            <a:r>
              <a:rPr lang="en-US" altLang="zh-CN" sz="2000" dirty="0"/>
              <a:t>ATDD</a:t>
            </a:r>
            <a:r>
              <a:rPr lang="zh-CN" altLang="en-US" sz="2000" dirty="0"/>
              <a:t>、</a:t>
            </a:r>
            <a:r>
              <a:rPr lang="en-US" altLang="zh-CN" sz="2000" dirty="0"/>
              <a:t>BDD</a:t>
            </a:r>
            <a:r>
              <a:rPr lang="zh-CN" altLang="en-US" sz="2000" dirty="0"/>
              <a:t>等，比如</a:t>
            </a:r>
            <a:r>
              <a:rPr lang="en-US" altLang="zh-CN" sz="2000" dirty="0"/>
              <a:t>Cucumber</a:t>
            </a:r>
            <a:r>
              <a:rPr lang="en-US" altLang="zh-CN" sz="2000" baseline="30000" dirty="0"/>
              <a:t>1</a:t>
            </a:r>
            <a:r>
              <a:rPr lang="zh-CN" altLang="en-US" sz="2000" dirty="0"/>
              <a:t>、</a:t>
            </a:r>
            <a:r>
              <a:rPr lang="en-US" altLang="zh-CN" sz="2000" dirty="0"/>
              <a:t>RobotFramework</a:t>
            </a:r>
            <a:r>
              <a:rPr lang="en-US" altLang="zh-CN" sz="2000" baseline="30000" dirty="0"/>
              <a:t>2</a:t>
            </a:r>
            <a:r>
              <a:rPr lang="zh-CN" altLang="en-US" sz="2000" dirty="0"/>
              <a:t>、</a:t>
            </a:r>
            <a:r>
              <a:rPr lang="en-US" altLang="zh-CN" sz="2000" dirty="0"/>
              <a:t>SpecFlow</a:t>
            </a:r>
            <a:r>
              <a:rPr lang="en-US" altLang="zh-CN" sz="2000" baseline="30000" dirty="0"/>
              <a:t>3</a:t>
            </a:r>
            <a:r>
              <a:rPr lang="zh-CN" altLang="en-US" sz="2000" dirty="0"/>
              <a:t>、</a:t>
            </a:r>
            <a:r>
              <a:rPr lang="en-US" altLang="zh-CN" sz="2000" dirty="0"/>
              <a:t>JBehave</a:t>
            </a:r>
            <a:r>
              <a:rPr lang="en-US" altLang="zh-CN" sz="2000" baseline="30000" dirty="0"/>
              <a:t>4</a:t>
            </a:r>
            <a:r>
              <a:rPr lang="zh-CN" altLang="en-US" sz="2000" dirty="0"/>
              <a:t>、</a:t>
            </a:r>
            <a:r>
              <a:rPr lang="en-US" altLang="zh-CN" sz="2000" dirty="0"/>
              <a:t>Fitness</a:t>
            </a:r>
            <a:r>
              <a:rPr lang="en-US" altLang="zh-CN" sz="2000" baseline="30000" dirty="0"/>
              <a:t>5</a:t>
            </a:r>
            <a:r>
              <a:rPr lang="zh-CN" altLang="en-US" sz="2000" dirty="0"/>
              <a:t>、</a:t>
            </a:r>
            <a:r>
              <a:rPr lang="en-US" altLang="zh-CN" sz="2000" dirty="0"/>
              <a:t>Concordion</a:t>
            </a:r>
            <a:r>
              <a:rPr lang="en-US" altLang="zh-CN" sz="2000" baseline="30000" dirty="0"/>
              <a:t>6</a:t>
            </a:r>
            <a:r>
              <a:rPr lang="zh-CN" altLang="en-US" sz="2000" dirty="0"/>
              <a:t>等。其中</a:t>
            </a:r>
            <a:r>
              <a:rPr lang="en-US" altLang="zh-CN" sz="2000" dirty="0" err="1"/>
              <a:t>RobotFramework</a:t>
            </a:r>
            <a:r>
              <a:rPr lang="zh-CN" altLang="en-US" sz="2000" dirty="0"/>
              <a:t>是最流行的一个框架。</a:t>
            </a:r>
            <a:endParaRPr lang="en-US" altLang="zh-CN" sz="2000" dirty="0"/>
          </a:p>
          <a:p>
            <a:pPr marL="0" indent="0">
              <a:buNone/>
            </a:pPr>
            <a:endParaRPr lang="zh-CN" altLang="en-US" dirty="0">
              <a:latin typeface="黑体" panose="02010609060101010101" pitchFamily="49" charset="-122"/>
              <a:ea typeface="黑体" panose="02010609060101010101" pitchFamily="49" charset="-122"/>
            </a:endParaRPr>
          </a:p>
        </p:txBody>
      </p:sp>
      <p:sp>
        <p:nvSpPr>
          <p:cNvPr id="4" name="灯片编号占位符 3"/>
          <p:cNvSpPr>
            <a:spLocks noGrp="1"/>
          </p:cNvSpPr>
          <p:nvPr>
            <p:ph type="sldNum" sz="quarter" idx="10"/>
          </p:nvPr>
        </p:nvSpPr>
        <p:spPr/>
        <p:txBody>
          <a:bodyPr/>
          <a:lstStyle/>
          <a:p>
            <a:pPr>
              <a:defRPr/>
            </a:pPr>
            <a:r>
              <a:rPr lang="zh-CN" altLang="en-US">
                <a:solidFill>
                  <a:srgbClr val="777777"/>
                </a:solidFill>
              </a:rPr>
              <a:t> </a:t>
            </a:r>
            <a:fld id="{91E94C5F-FFDE-4FE9-B93A-CE1327B92135}" type="slidenum">
              <a:rPr lang="zh-CN" altLang="en-US" smtClean="0">
                <a:solidFill>
                  <a:srgbClr val="777777"/>
                </a:solidFill>
              </a:rPr>
              <a:pPr>
                <a:defRPr/>
              </a:pPr>
              <a:t>91</a:t>
            </a:fld>
            <a:r>
              <a:rPr lang="en-US" altLang="zh-CN">
                <a:solidFill>
                  <a:srgbClr val="777777"/>
                </a:solidFill>
              </a:rPr>
              <a:t> </a:t>
            </a:r>
            <a:endParaRPr lang="en-US" altLang="zh-CN" dirty="0">
              <a:solidFill>
                <a:srgbClr val="777777"/>
              </a:solidFill>
            </a:endParaRPr>
          </a:p>
        </p:txBody>
      </p:sp>
      <p:sp>
        <p:nvSpPr>
          <p:cNvPr id="5" name="标题 1">
            <a:extLst>
              <a:ext uri="{FF2B5EF4-FFF2-40B4-BE49-F238E27FC236}">
                <a16:creationId xmlns:a16="http://schemas.microsoft.com/office/drawing/2014/main" id="{B0BB2D24-9D41-4266-A341-97686D7E5AC6}"/>
              </a:ext>
            </a:extLst>
          </p:cNvPr>
          <p:cNvSpPr>
            <a:spLocks noGrp="1"/>
          </p:cNvSpPr>
          <p:nvPr>
            <p:ph type="title"/>
          </p:nvPr>
        </p:nvSpPr>
        <p:spPr>
          <a:xfrm>
            <a:off x="587994" y="674841"/>
            <a:ext cx="9627372" cy="581160"/>
          </a:xfrm>
        </p:spPr>
        <p:txBody>
          <a:bodyPr/>
          <a:lstStyle/>
          <a:p>
            <a:r>
              <a:rPr lang="en-US" altLang="zh-CN" sz="2400" dirty="0">
                <a:solidFill>
                  <a:schemeClr val="tx1">
                    <a:lumMod val="95000"/>
                    <a:lumOff val="5000"/>
                  </a:schemeClr>
                </a:solidFill>
                <a:latin typeface="微软雅黑" panose="020B0503020204020204" pitchFamily="34" charset="-122"/>
                <a:ea typeface="微软雅黑" panose="020B0503020204020204" pitchFamily="34" charset="-122"/>
              </a:rPr>
              <a:t>2</a:t>
            </a:r>
            <a:r>
              <a:rPr lang="zh-CN" altLang="en-US" sz="2400" dirty="0">
                <a:solidFill>
                  <a:schemeClr val="tx1">
                    <a:lumMod val="95000"/>
                    <a:lumOff val="5000"/>
                  </a:schemeClr>
                </a:solidFill>
                <a:latin typeface="微软雅黑" panose="020B0503020204020204" pitchFamily="34" charset="-122"/>
                <a:ea typeface="微软雅黑" panose="020B0503020204020204" pitchFamily="34" charset="-122"/>
              </a:rPr>
              <a:t>、</a:t>
            </a:r>
            <a:r>
              <a:rPr lang="zh-CN" altLang="en-US" sz="2400" dirty="0">
                <a:solidFill>
                  <a:schemeClr val="tx1">
                    <a:lumMod val="95000"/>
                    <a:lumOff val="5000"/>
                  </a:schemeClr>
                </a:solidFill>
              </a:rPr>
              <a:t>基础框架</a:t>
            </a:r>
            <a:r>
              <a:rPr lang="en-US" altLang="zh-CN" sz="2400" dirty="0">
                <a:solidFill>
                  <a:schemeClr val="tx1">
                    <a:lumMod val="95000"/>
                    <a:lumOff val="5000"/>
                  </a:schemeClr>
                </a:solidFill>
              </a:rPr>
              <a:t>-</a:t>
            </a:r>
            <a:r>
              <a:rPr lang="en-US" altLang="zh-CN" sz="2400" dirty="0"/>
              <a:t> </a:t>
            </a:r>
            <a:r>
              <a:rPr lang="en-US" altLang="zh-CN" sz="2400" dirty="0" err="1"/>
              <a:t>RobotFramework</a:t>
            </a:r>
            <a:endParaRPr lang="zh-CN" altLang="en-US" sz="2400" dirty="0">
              <a:solidFill>
                <a:schemeClr val="tx1">
                  <a:lumMod val="95000"/>
                  <a:lumOff val="5000"/>
                </a:schemeClr>
              </a:solidFill>
              <a:latin typeface="微软雅黑" panose="020B0503020204020204" pitchFamily="34" charset="-122"/>
              <a:ea typeface="微软雅黑" panose="020B0503020204020204" pitchFamily="34" charset="-122"/>
            </a:endParaRPr>
          </a:p>
        </p:txBody>
      </p:sp>
      <p:graphicFrame>
        <p:nvGraphicFramePr>
          <p:cNvPr id="2" name="表格 1">
            <a:extLst>
              <a:ext uri="{FF2B5EF4-FFF2-40B4-BE49-F238E27FC236}">
                <a16:creationId xmlns:a16="http://schemas.microsoft.com/office/drawing/2014/main" id="{554B731B-93BC-41BF-9AF9-2AE13F934F22}"/>
              </a:ext>
            </a:extLst>
          </p:cNvPr>
          <p:cNvGraphicFramePr>
            <a:graphicFrameLocks noGrp="1"/>
          </p:cNvGraphicFramePr>
          <p:nvPr>
            <p:extLst/>
          </p:nvPr>
        </p:nvGraphicFramePr>
        <p:xfrm>
          <a:off x="1999488" y="2557527"/>
          <a:ext cx="7935462" cy="4044315"/>
        </p:xfrm>
        <a:graphic>
          <a:graphicData uri="http://schemas.openxmlformats.org/drawingml/2006/table">
            <a:tbl>
              <a:tblPr>
                <a:tableStyleId>{68D230F3-CF80-4859-8CE7-A43EE81993B5}</a:tableStyleId>
              </a:tblPr>
              <a:tblGrid>
                <a:gridCol w="2384063">
                  <a:extLst>
                    <a:ext uri="{9D8B030D-6E8A-4147-A177-3AD203B41FA5}">
                      <a16:colId xmlns:a16="http://schemas.microsoft.com/office/drawing/2014/main" val="2472147397"/>
                    </a:ext>
                  </a:extLst>
                </a:gridCol>
                <a:gridCol w="5551399">
                  <a:extLst>
                    <a:ext uri="{9D8B030D-6E8A-4147-A177-3AD203B41FA5}">
                      <a16:colId xmlns:a16="http://schemas.microsoft.com/office/drawing/2014/main" val="1971335372"/>
                    </a:ext>
                  </a:extLst>
                </a:gridCol>
              </a:tblGrid>
              <a:tr h="253365">
                <a:tc gridSpan="2">
                  <a:txBody>
                    <a:bodyPr/>
                    <a:lstStyle/>
                    <a:p>
                      <a:pPr algn="l" fontAlgn="t"/>
                      <a:r>
                        <a:rPr lang="zh-CN" altLang="en-US" sz="1600" b="1" u="none" strike="noStrike" dirty="0">
                          <a:effectLst/>
                        </a:rPr>
                        <a:t>特点分析</a:t>
                      </a:r>
                      <a:endParaRPr lang="zh-CN" altLang="en-US" sz="1600" b="1"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ltLang="en-US"/>
                    </a:p>
                  </a:txBody>
                  <a:tcPr/>
                </a:tc>
                <a:extLst>
                  <a:ext uri="{0D108BD9-81ED-4DB2-BD59-A6C34878D82A}">
                    <a16:rowId xmlns:a16="http://schemas.microsoft.com/office/drawing/2014/main" val="1621231351"/>
                  </a:ext>
                </a:extLst>
              </a:tr>
              <a:tr h="253365">
                <a:tc>
                  <a:txBody>
                    <a:bodyPr/>
                    <a:lstStyle/>
                    <a:p>
                      <a:pPr algn="ctr" fontAlgn="ctr"/>
                      <a:r>
                        <a:rPr lang="zh-CN" altLang="en-US" sz="1600" u="none" strike="noStrike" dirty="0">
                          <a:effectLst/>
                        </a:rPr>
                        <a:t>编程语言支持</a:t>
                      </a:r>
                      <a:endParaRPr lang="zh-CN" altLang="en-US" sz="1600" b="1"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US" sz="1600" u="none" strike="noStrike">
                          <a:effectLst/>
                        </a:rPr>
                        <a:t>Python, Java, C</a:t>
                      </a:r>
                      <a:endParaRPr lang="en-US" sz="16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59803510"/>
                  </a:ext>
                </a:extLst>
              </a:tr>
              <a:tr h="253365">
                <a:tc>
                  <a:txBody>
                    <a:bodyPr/>
                    <a:lstStyle/>
                    <a:p>
                      <a:pPr algn="ctr" fontAlgn="ctr"/>
                      <a:r>
                        <a:rPr lang="zh-CN" altLang="en-US" sz="1600" u="none" strike="noStrike" dirty="0">
                          <a:effectLst/>
                        </a:rPr>
                        <a:t>支持的系统</a:t>
                      </a:r>
                      <a:endParaRPr lang="zh-CN" altLang="en-US" sz="1600" b="1"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CN" altLang="en-US" sz="1600" u="none" strike="noStrike">
                          <a:effectLst/>
                        </a:rPr>
                        <a:t>所有主流系统</a:t>
                      </a:r>
                      <a:endParaRPr lang="zh-CN" altLang="en-US" sz="16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05223260"/>
                  </a:ext>
                </a:extLst>
              </a:tr>
              <a:tr h="253365">
                <a:tc>
                  <a:txBody>
                    <a:bodyPr/>
                    <a:lstStyle/>
                    <a:p>
                      <a:pPr algn="ctr" fontAlgn="ctr"/>
                      <a:r>
                        <a:rPr lang="zh-CN" altLang="en-US" sz="1600" u="none" strike="noStrike" dirty="0">
                          <a:effectLst/>
                        </a:rPr>
                        <a:t>主要的</a:t>
                      </a:r>
                      <a:r>
                        <a:rPr lang="en-US" sz="1600" u="none" strike="noStrike" dirty="0">
                          <a:effectLst/>
                        </a:rPr>
                        <a:t>IDE</a:t>
                      </a:r>
                      <a:endParaRPr lang="en-US" sz="1600" b="1"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US" sz="1600" u="none" strike="noStrike" dirty="0">
                          <a:effectLst/>
                        </a:rPr>
                        <a:t>RIDE, IntelliJ, </a:t>
                      </a:r>
                      <a:r>
                        <a:rPr lang="en-US" sz="1600" u="none" strike="noStrike" dirty="0" err="1">
                          <a:effectLst/>
                        </a:rPr>
                        <a:t>PyCharm</a:t>
                      </a:r>
                      <a:r>
                        <a:rPr lang="en-US" sz="1600" u="none" strike="noStrike" dirty="0">
                          <a:effectLst/>
                        </a:rPr>
                        <a:t>, Eclipse</a:t>
                      </a:r>
                      <a:endParaRPr lang="en-US" sz="16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45024984"/>
                  </a:ext>
                </a:extLst>
              </a:tr>
              <a:tr h="253365">
                <a:tc>
                  <a:txBody>
                    <a:bodyPr/>
                    <a:lstStyle/>
                    <a:p>
                      <a:pPr algn="ctr" fontAlgn="ctr"/>
                      <a:r>
                        <a:rPr lang="zh-CN" altLang="en-US" sz="1600" u="none" strike="noStrike" dirty="0">
                          <a:effectLst/>
                        </a:rPr>
                        <a:t>费用</a:t>
                      </a:r>
                      <a:endParaRPr lang="zh-CN" altLang="en-US" sz="1600" b="1"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CN" altLang="en-US" sz="1600" u="none" strike="noStrike">
                          <a:effectLst/>
                        </a:rPr>
                        <a:t>免费</a:t>
                      </a:r>
                      <a:endParaRPr lang="zh-CN" altLang="en-US" sz="16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62569142"/>
                  </a:ext>
                </a:extLst>
              </a:tr>
              <a:tr h="253365">
                <a:tc>
                  <a:txBody>
                    <a:bodyPr/>
                    <a:lstStyle/>
                    <a:p>
                      <a:pPr algn="ctr" fontAlgn="ctr"/>
                      <a:r>
                        <a:rPr lang="zh-CN" altLang="en-US" sz="1600" u="none" strike="noStrike" dirty="0">
                          <a:effectLst/>
                        </a:rPr>
                        <a:t>多国语言支持</a:t>
                      </a:r>
                      <a:endParaRPr lang="zh-CN" altLang="en-US" sz="1600" b="1"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CN" altLang="en-US" sz="1600" u="none" strike="noStrike">
                          <a:effectLst/>
                        </a:rPr>
                        <a:t>用户关键字及用例层面支持</a:t>
                      </a:r>
                      <a:r>
                        <a:rPr lang="en-US" altLang="zh-CN" sz="1600" u="none" strike="noStrike">
                          <a:effectLst/>
                        </a:rPr>
                        <a:t>UTF-8</a:t>
                      </a:r>
                      <a:endParaRPr lang="en-US" altLang="zh-CN" sz="16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00837220"/>
                  </a:ext>
                </a:extLst>
              </a:tr>
              <a:tr h="253365">
                <a:tc rowSpan="5">
                  <a:txBody>
                    <a:bodyPr/>
                    <a:lstStyle/>
                    <a:p>
                      <a:pPr algn="ctr" fontAlgn="ctr"/>
                      <a:r>
                        <a:rPr lang="zh-CN" altLang="en-US" sz="1600" u="none" strike="noStrike" dirty="0">
                          <a:effectLst/>
                        </a:rPr>
                        <a:t>亮点</a:t>
                      </a:r>
                      <a:endParaRPr lang="zh-CN" altLang="en-US" sz="1600" b="1"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CN" altLang="en-US" sz="1600" u="none" strike="noStrike" dirty="0">
                          <a:effectLst/>
                        </a:rPr>
                        <a:t>能够精细的控制关键字的</a:t>
                      </a:r>
                      <a:r>
                        <a:rPr lang="en-US" altLang="zh-CN" sz="1600" u="none" strike="noStrike" dirty="0">
                          <a:effectLst/>
                        </a:rPr>
                        <a:t>scope</a:t>
                      </a:r>
                      <a:endParaRPr lang="en-US" altLang="zh-CN" sz="16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51859840"/>
                  </a:ext>
                </a:extLst>
              </a:tr>
              <a:tr h="253365">
                <a:tc vMerge="1">
                  <a:txBody>
                    <a:bodyPr/>
                    <a:lstStyle/>
                    <a:p>
                      <a:endParaRPr lang="zh-CN" altLang="en-US"/>
                    </a:p>
                  </a:txBody>
                  <a:tcPr/>
                </a:tc>
                <a:tc>
                  <a:txBody>
                    <a:bodyPr/>
                    <a:lstStyle/>
                    <a:p>
                      <a:pPr algn="l" fontAlgn="ctr"/>
                      <a:r>
                        <a:rPr lang="en-US" sz="1600" u="none" strike="noStrike" dirty="0">
                          <a:effectLst/>
                        </a:rPr>
                        <a:t>Log</a:t>
                      </a:r>
                      <a:r>
                        <a:rPr lang="zh-CN" altLang="en-US" sz="1600" u="none" strike="noStrike" dirty="0">
                          <a:effectLst/>
                        </a:rPr>
                        <a:t>和</a:t>
                      </a:r>
                      <a:r>
                        <a:rPr lang="en-US" sz="1600" u="none" strike="noStrike" dirty="0">
                          <a:effectLst/>
                        </a:rPr>
                        <a:t>Report</a:t>
                      </a:r>
                      <a:r>
                        <a:rPr lang="zh-CN" altLang="en-US" sz="1600" u="none" strike="noStrike" dirty="0">
                          <a:effectLst/>
                        </a:rPr>
                        <a:t>非常好</a:t>
                      </a:r>
                      <a:endParaRPr lang="zh-CN" altLang="en-US" sz="16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5950776"/>
                  </a:ext>
                </a:extLst>
              </a:tr>
              <a:tr h="253365">
                <a:tc vMerge="1">
                  <a:txBody>
                    <a:bodyPr/>
                    <a:lstStyle/>
                    <a:p>
                      <a:endParaRPr lang="zh-CN" altLang="en-US"/>
                    </a:p>
                  </a:txBody>
                  <a:tcPr/>
                </a:tc>
                <a:tc>
                  <a:txBody>
                    <a:bodyPr/>
                    <a:lstStyle/>
                    <a:p>
                      <a:pPr algn="l" fontAlgn="ctr"/>
                      <a:r>
                        <a:rPr lang="zh-CN" altLang="en-US" sz="1600" u="none" strike="noStrike">
                          <a:effectLst/>
                        </a:rPr>
                        <a:t>使用变量文件的机制来描述不同的环境</a:t>
                      </a:r>
                      <a:r>
                        <a:rPr lang="en-US" altLang="zh-CN" sz="1600" u="none" strike="noStrike" baseline="30000">
                          <a:effectLst/>
                        </a:rPr>
                        <a:t>21</a:t>
                      </a:r>
                      <a:endParaRPr lang="zh-CN" altLang="en-US" sz="16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58495611"/>
                  </a:ext>
                </a:extLst>
              </a:tr>
              <a:tr h="253365">
                <a:tc vMerge="1">
                  <a:txBody>
                    <a:bodyPr/>
                    <a:lstStyle/>
                    <a:p>
                      <a:endParaRPr lang="zh-CN" altLang="en-US"/>
                    </a:p>
                  </a:txBody>
                  <a:tcPr/>
                </a:tc>
                <a:tc>
                  <a:txBody>
                    <a:bodyPr/>
                    <a:lstStyle/>
                    <a:p>
                      <a:pPr algn="l" fontAlgn="ctr"/>
                      <a:r>
                        <a:rPr lang="zh-CN" altLang="en-US" sz="1600" u="none" strike="noStrike" dirty="0">
                          <a:effectLst/>
                        </a:rPr>
                        <a:t>丰富的关键字库</a:t>
                      </a:r>
                      <a:endParaRPr lang="zh-CN" altLang="en-US" sz="16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39061488"/>
                  </a:ext>
                </a:extLst>
              </a:tr>
              <a:tr h="253365">
                <a:tc vMerge="1">
                  <a:txBody>
                    <a:bodyPr/>
                    <a:lstStyle/>
                    <a:p>
                      <a:endParaRPr lang="zh-CN" altLang="en-US"/>
                    </a:p>
                  </a:txBody>
                  <a:tcPr/>
                </a:tc>
                <a:tc>
                  <a:txBody>
                    <a:bodyPr/>
                    <a:lstStyle/>
                    <a:p>
                      <a:pPr algn="l" fontAlgn="ctr"/>
                      <a:r>
                        <a:rPr lang="zh-CN" altLang="en-US" sz="1600" u="none" strike="noStrike" dirty="0">
                          <a:effectLst/>
                        </a:rPr>
                        <a:t>内置变量</a:t>
                      </a:r>
                      <a:endParaRPr lang="zh-CN" altLang="en-US" sz="16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419095"/>
                  </a:ext>
                </a:extLst>
              </a:tr>
              <a:tr h="175260">
                <a:tc>
                  <a:txBody>
                    <a:bodyPr/>
                    <a:lstStyle/>
                    <a:p>
                      <a:pPr algn="ctr" fontAlgn="ctr"/>
                      <a:r>
                        <a:rPr lang="en-US" sz="1600" u="none" strike="noStrike" dirty="0">
                          <a:effectLst/>
                        </a:rPr>
                        <a:t>Jenkins</a:t>
                      </a:r>
                      <a:r>
                        <a:rPr lang="zh-CN" altLang="en-US" sz="1600" u="none" strike="noStrike" dirty="0">
                          <a:effectLst/>
                        </a:rPr>
                        <a:t>支持 </a:t>
                      </a:r>
                      <a:endParaRPr lang="zh-CN" altLang="en-US" sz="1600" b="1"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CN" altLang="en-US" sz="1600" u="none" strike="noStrike" dirty="0">
                          <a:effectLst/>
                        </a:rPr>
                        <a:t>支持</a:t>
                      </a:r>
                      <a:endParaRPr lang="zh-CN" altLang="en-US" sz="16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69441093"/>
                  </a:ext>
                </a:extLst>
              </a:tr>
              <a:tr h="175260">
                <a:tc>
                  <a:txBody>
                    <a:bodyPr/>
                    <a:lstStyle/>
                    <a:p>
                      <a:pPr algn="ctr" fontAlgn="ctr"/>
                      <a:r>
                        <a:rPr lang="en-US" sz="1600" u="none" strike="noStrike" dirty="0">
                          <a:effectLst/>
                        </a:rPr>
                        <a:t>Maven</a:t>
                      </a:r>
                      <a:r>
                        <a:rPr lang="zh-CN" altLang="en-US" sz="1600" u="none" strike="noStrike" dirty="0">
                          <a:effectLst/>
                        </a:rPr>
                        <a:t>支持</a:t>
                      </a:r>
                      <a:endParaRPr lang="zh-CN" altLang="en-US" sz="1600" b="1"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CN" altLang="en-US" sz="1600" u="none" strike="noStrike" dirty="0">
                          <a:effectLst/>
                        </a:rPr>
                        <a:t>支持</a:t>
                      </a:r>
                      <a:endParaRPr lang="zh-CN" altLang="en-US" sz="16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67092856"/>
                  </a:ext>
                </a:extLst>
              </a:tr>
              <a:tr h="175260">
                <a:tc>
                  <a:txBody>
                    <a:bodyPr/>
                    <a:lstStyle/>
                    <a:p>
                      <a:pPr algn="ctr" fontAlgn="ctr"/>
                      <a:r>
                        <a:rPr lang="zh-CN" altLang="en-US" sz="1600" u="none" strike="noStrike" dirty="0">
                          <a:effectLst/>
                        </a:rPr>
                        <a:t>开发效率</a:t>
                      </a:r>
                      <a:endParaRPr lang="zh-CN" altLang="en-US" sz="1600" b="1"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CN" altLang="en-US" sz="1600" u="none" strike="noStrike" dirty="0">
                          <a:effectLst/>
                        </a:rPr>
                        <a:t>高效</a:t>
                      </a:r>
                      <a:endParaRPr lang="zh-CN" altLang="en-US" sz="16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2687780"/>
                  </a:ext>
                </a:extLst>
              </a:tr>
              <a:tr h="175260">
                <a:tc>
                  <a:txBody>
                    <a:bodyPr/>
                    <a:lstStyle/>
                    <a:p>
                      <a:pPr algn="ctr" fontAlgn="ctr"/>
                      <a:r>
                        <a:rPr lang="zh-CN" altLang="en-US" sz="1600" u="none" strike="noStrike" dirty="0">
                          <a:effectLst/>
                        </a:rPr>
                        <a:t>商业支持</a:t>
                      </a:r>
                      <a:endParaRPr lang="zh-CN" altLang="en-US" sz="1600" b="1"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CN" altLang="en-US" sz="1600" u="none" strike="noStrike" dirty="0">
                          <a:effectLst/>
                        </a:rPr>
                        <a:t>无</a:t>
                      </a:r>
                      <a:endParaRPr lang="zh-CN" altLang="en-US" sz="16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7853748"/>
                  </a:ext>
                </a:extLst>
              </a:tr>
              <a:tr h="175260">
                <a:tc>
                  <a:txBody>
                    <a:bodyPr/>
                    <a:lstStyle/>
                    <a:p>
                      <a:pPr algn="ctr" fontAlgn="ctr"/>
                      <a:r>
                        <a:rPr lang="zh-CN" altLang="en-US" sz="1600" u="none" strike="noStrike" dirty="0">
                          <a:effectLst/>
                        </a:rPr>
                        <a:t>社区支持</a:t>
                      </a:r>
                      <a:endParaRPr lang="zh-CN" altLang="en-US" sz="1600" b="1"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CN" altLang="en-US" sz="1600" u="none" strike="noStrike" dirty="0">
                          <a:effectLst/>
                        </a:rPr>
                        <a:t>广泛</a:t>
                      </a:r>
                      <a:endParaRPr lang="zh-CN" altLang="en-US" sz="16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8342744"/>
                  </a:ext>
                </a:extLst>
              </a:tr>
            </a:tbl>
          </a:graphicData>
        </a:graphic>
      </p:graphicFrame>
    </p:spTree>
    <p:extLst>
      <p:ext uri="{BB962C8B-B14F-4D97-AF65-F5344CB8AC3E}">
        <p14:creationId xmlns:p14="http://schemas.microsoft.com/office/powerpoint/2010/main" val="409454279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814676E-7CEC-450D-8290-17C6541E6578}"/>
              </a:ext>
            </a:extLst>
          </p:cNvPr>
          <p:cNvSpPr>
            <a:spLocks noGrp="1"/>
          </p:cNvSpPr>
          <p:nvPr>
            <p:ph type="title"/>
          </p:nvPr>
        </p:nvSpPr>
        <p:spPr/>
        <p:txBody>
          <a:bodyPr/>
          <a:lstStyle/>
          <a:p>
            <a:r>
              <a:rPr lang="zh-CN" altLang="en-US" dirty="0"/>
              <a:t>测试理论方法：</a:t>
            </a:r>
            <a:r>
              <a:rPr lang="en-US" altLang="zh-CN" dirty="0"/>
              <a:t>ATDD </a:t>
            </a:r>
            <a:r>
              <a:rPr lang="zh-CN" altLang="en-US" dirty="0"/>
              <a:t>（</a:t>
            </a:r>
            <a:r>
              <a:rPr lang="en-US" altLang="zh-CN" dirty="0"/>
              <a:t> acceptance test-driven development </a:t>
            </a:r>
            <a:r>
              <a:rPr lang="zh-CN" altLang="en-US" dirty="0"/>
              <a:t>）</a:t>
            </a:r>
          </a:p>
        </p:txBody>
      </p:sp>
      <p:sp>
        <p:nvSpPr>
          <p:cNvPr id="3" name="内容占位符 2">
            <a:extLst>
              <a:ext uri="{FF2B5EF4-FFF2-40B4-BE49-F238E27FC236}">
                <a16:creationId xmlns:a16="http://schemas.microsoft.com/office/drawing/2014/main" id="{FFC56097-1053-45AF-B645-4B67002A47E8}"/>
              </a:ext>
            </a:extLst>
          </p:cNvPr>
          <p:cNvSpPr>
            <a:spLocks noGrp="1"/>
          </p:cNvSpPr>
          <p:nvPr>
            <p:ph idx="1"/>
          </p:nvPr>
        </p:nvSpPr>
        <p:spPr>
          <a:xfrm>
            <a:off x="858567" y="1510065"/>
            <a:ext cx="10473278" cy="859240"/>
          </a:xfrm>
        </p:spPr>
        <p:txBody>
          <a:bodyPr/>
          <a:lstStyle/>
          <a:p>
            <a:pPr marL="0" indent="0">
              <a:buNone/>
            </a:pPr>
            <a:r>
              <a:rPr lang="en-US" altLang="zh-CN" b="1" dirty="0"/>
              <a:t>Robot Framework </a:t>
            </a:r>
            <a:r>
              <a:rPr lang="zh-CN" altLang="en-US" dirty="0"/>
              <a:t>框架是一个通用的测试自动化框架</a:t>
            </a:r>
            <a:r>
              <a:rPr lang="en-US" altLang="zh-CN" dirty="0"/>
              <a:t>, </a:t>
            </a:r>
            <a:r>
              <a:rPr lang="zh-CN" altLang="en-US" dirty="0"/>
              <a:t>用于验收测试和验收测试驱动的开发 </a:t>
            </a:r>
            <a:r>
              <a:rPr lang="en-US" altLang="zh-CN" dirty="0"/>
              <a:t>(ATDD)</a:t>
            </a:r>
            <a:r>
              <a:rPr lang="zh-CN" altLang="en-US" dirty="0"/>
              <a:t>。它具有易于使用的表格测试数据语法</a:t>
            </a:r>
            <a:r>
              <a:rPr lang="en-US" altLang="zh-CN" dirty="0"/>
              <a:t>, </a:t>
            </a:r>
            <a:r>
              <a:rPr lang="zh-CN" altLang="en-US" dirty="0"/>
              <a:t>并利用关键字驱动的测试方法。它的测试功能可以通过使用 </a:t>
            </a:r>
            <a:r>
              <a:rPr lang="en-US" altLang="zh-CN" dirty="0"/>
              <a:t>Python </a:t>
            </a:r>
            <a:r>
              <a:rPr lang="zh-CN" altLang="en-US" dirty="0"/>
              <a:t>或 </a:t>
            </a:r>
            <a:r>
              <a:rPr lang="en-US" altLang="zh-CN" dirty="0"/>
              <a:t>Java </a:t>
            </a:r>
            <a:r>
              <a:rPr lang="zh-CN" altLang="en-US" dirty="0"/>
              <a:t>实现的测试库来扩展</a:t>
            </a:r>
            <a:r>
              <a:rPr lang="en-US" altLang="zh-CN" dirty="0"/>
              <a:t>, </a:t>
            </a:r>
            <a:r>
              <a:rPr lang="zh-CN" altLang="en-US" dirty="0"/>
              <a:t>用户可以用与创建测试用例相同的语法来创建新的 </a:t>
            </a:r>
            <a:r>
              <a:rPr lang="en-US" altLang="zh-CN" dirty="0"/>
              <a:t>higher-level </a:t>
            </a:r>
            <a:r>
              <a:rPr lang="zh-CN" altLang="en-US" dirty="0"/>
              <a:t>关键字。</a:t>
            </a:r>
          </a:p>
        </p:txBody>
      </p:sp>
      <p:sp>
        <p:nvSpPr>
          <p:cNvPr id="4" name="灯片编号占位符 3">
            <a:extLst>
              <a:ext uri="{FF2B5EF4-FFF2-40B4-BE49-F238E27FC236}">
                <a16:creationId xmlns:a16="http://schemas.microsoft.com/office/drawing/2014/main" id="{0700C4FE-7016-41DE-A520-CC4EC2606330}"/>
              </a:ext>
            </a:extLst>
          </p:cNvPr>
          <p:cNvSpPr>
            <a:spLocks noGrp="1"/>
          </p:cNvSpPr>
          <p:nvPr>
            <p:ph type="sldNum" sz="quarter" idx="10"/>
          </p:nvPr>
        </p:nvSpPr>
        <p:spPr/>
        <p:txBody>
          <a:bodyPr/>
          <a:lstStyle/>
          <a:p>
            <a:pPr>
              <a:defRPr/>
            </a:pPr>
            <a:r>
              <a:rPr lang="zh-CN" altLang="en-US">
                <a:solidFill>
                  <a:srgbClr val="777777"/>
                </a:solidFill>
              </a:rPr>
              <a:t> </a:t>
            </a:r>
            <a:fld id="{91E94C5F-FFDE-4FE9-B93A-CE1327B92135}" type="slidenum">
              <a:rPr lang="zh-CN" altLang="en-US" smtClean="0">
                <a:solidFill>
                  <a:srgbClr val="777777"/>
                </a:solidFill>
              </a:rPr>
              <a:pPr>
                <a:defRPr/>
              </a:pPr>
              <a:t>92</a:t>
            </a:fld>
            <a:r>
              <a:rPr lang="en-US" altLang="zh-CN">
                <a:solidFill>
                  <a:srgbClr val="777777"/>
                </a:solidFill>
              </a:rPr>
              <a:t> </a:t>
            </a:r>
            <a:endParaRPr lang="en-US" altLang="zh-CN" dirty="0">
              <a:solidFill>
                <a:srgbClr val="777777"/>
              </a:solidFill>
            </a:endParaRPr>
          </a:p>
        </p:txBody>
      </p:sp>
      <p:pic>
        <p:nvPicPr>
          <p:cNvPr id="7" name="图片 6">
            <a:extLst>
              <a:ext uri="{FF2B5EF4-FFF2-40B4-BE49-F238E27FC236}">
                <a16:creationId xmlns:a16="http://schemas.microsoft.com/office/drawing/2014/main" id="{820D2E01-4563-4191-935B-883F372EA7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96224" y="2300233"/>
            <a:ext cx="7705725" cy="4314825"/>
          </a:xfrm>
          <a:prstGeom prst="rect">
            <a:avLst/>
          </a:prstGeom>
        </p:spPr>
      </p:pic>
      <p:pic>
        <p:nvPicPr>
          <p:cNvPr id="9" name="图片 8">
            <a:extLst>
              <a:ext uri="{FF2B5EF4-FFF2-40B4-BE49-F238E27FC236}">
                <a16:creationId xmlns:a16="http://schemas.microsoft.com/office/drawing/2014/main" id="{592F2748-980B-4F45-A125-6A813EBB87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9124" y="3092141"/>
            <a:ext cx="3467100" cy="2731008"/>
          </a:xfrm>
          <a:prstGeom prst="rect">
            <a:avLst/>
          </a:prstGeom>
        </p:spPr>
      </p:pic>
    </p:spTree>
    <p:extLst>
      <p:ext uri="{BB962C8B-B14F-4D97-AF65-F5344CB8AC3E}">
        <p14:creationId xmlns:p14="http://schemas.microsoft.com/office/powerpoint/2010/main" val="252912778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50240" y="760301"/>
            <a:ext cx="9627372" cy="581160"/>
          </a:xfrm>
        </p:spPr>
        <p:txBody>
          <a:bodyPr/>
          <a:lstStyle/>
          <a:p>
            <a:r>
              <a:rPr lang="en-US" altLang="zh-CN" sz="2400" dirty="0">
                <a:solidFill>
                  <a:schemeClr val="tx1">
                    <a:lumMod val="95000"/>
                    <a:lumOff val="5000"/>
                  </a:schemeClr>
                </a:solidFill>
                <a:latin typeface="微软雅黑" panose="020B0503020204020204" pitchFamily="34" charset="-122"/>
                <a:ea typeface="微软雅黑" panose="020B0503020204020204" pitchFamily="34" charset="-122"/>
              </a:rPr>
              <a:t>3</a:t>
            </a:r>
            <a:r>
              <a:rPr lang="zh-CN" altLang="en-US" sz="2400" dirty="0">
                <a:solidFill>
                  <a:schemeClr val="tx1">
                    <a:lumMod val="95000"/>
                    <a:lumOff val="5000"/>
                  </a:schemeClr>
                </a:solidFill>
                <a:latin typeface="微软雅黑" panose="020B0503020204020204" pitchFamily="34" charset="-122"/>
                <a:ea typeface="微软雅黑" panose="020B0503020204020204" pitchFamily="34" charset="-122"/>
              </a:rPr>
              <a:t>、</a:t>
            </a:r>
            <a:r>
              <a:rPr lang="zh-CN" altLang="en-US" sz="2400" dirty="0">
                <a:solidFill>
                  <a:schemeClr val="tx1">
                    <a:lumMod val="95000"/>
                    <a:lumOff val="5000"/>
                  </a:schemeClr>
                </a:solidFill>
              </a:rPr>
              <a:t>测试用例管理</a:t>
            </a:r>
            <a:endParaRPr lang="zh-CN" altLang="en-US" sz="2400" dirty="0">
              <a:solidFill>
                <a:schemeClr val="tx1">
                  <a:lumMod val="95000"/>
                  <a:lumOff val="5000"/>
                </a:schemeClr>
              </a:solidFill>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pPr>
              <a:defRPr/>
            </a:pPr>
            <a:r>
              <a:rPr lang="zh-CN" altLang="en-US">
                <a:solidFill>
                  <a:srgbClr val="777777"/>
                </a:solidFill>
              </a:rPr>
              <a:t> </a:t>
            </a:r>
            <a:fld id="{91E94C5F-FFDE-4FE9-B93A-CE1327B92135}" type="slidenum">
              <a:rPr lang="zh-CN" altLang="en-US" smtClean="0">
                <a:solidFill>
                  <a:srgbClr val="777777"/>
                </a:solidFill>
              </a:rPr>
              <a:pPr>
                <a:defRPr/>
              </a:pPr>
              <a:t>93</a:t>
            </a:fld>
            <a:r>
              <a:rPr lang="en-US" altLang="zh-CN">
                <a:solidFill>
                  <a:srgbClr val="777777"/>
                </a:solidFill>
              </a:rPr>
              <a:t> </a:t>
            </a:r>
            <a:endParaRPr lang="en-US" altLang="zh-CN" dirty="0">
              <a:solidFill>
                <a:srgbClr val="777777"/>
              </a:solidFill>
            </a:endParaRPr>
          </a:p>
        </p:txBody>
      </p:sp>
      <p:sp>
        <p:nvSpPr>
          <p:cNvPr id="5" name="内容占位符 2">
            <a:extLst>
              <a:ext uri="{FF2B5EF4-FFF2-40B4-BE49-F238E27FC236}">
                <a16:creationId xmlns:a16="http://schemas.microsoft.com/office/drawing/2014/main" id="{1B812A0C-FECC-4ADA-9B7F-8605CCBCF26A}"/>
              </a:ext>
            </a:extLst>
          </p:cNvPr>
          <p:cNvSpPr txBox="1">
            <a:spLocks/>
          </p:cNvSpPr>
          <p:nvPr/>
        </p:nvSpPr>
        <p:spPr bwMode="auto">
          <a:xfrm>
            <a:off x="779706" y="1370161"/>
            <a:ext cx="10730123" cy="868850"/>
          </a:xfrm>
          <a:prstGeom prst="rect">
            <a:avLst/>
          </a:prstGeom>
          <a:noFill/>
          <a:ln w="9525">
            <a:noFill/>
            <a:miter lim="800000"/>
            <a:headEnd/>
            <a:tailEnd/>
          </a:ln>
        </p:spPr>
        <p:txBody>
          <a:bodyPr vert="horz" wrap="square" lIns="92058" tIns="46029" rIns="92058" bIns="46029" numCol="1" anchor="t" anchorCtr="0" compatLnSpc="1">
            <a:prstTxWarp prst="textNoShape">
              <a:avLst/>
            </a:prstTxWarp>
          </a:bodyPr>
          <a:lstStyle>
            <a:lvl1pPr marL="168264" indent="-168264" algn="l" rtl="0" eaLnBrk="0" fontAlgn="base" hangingPunct="0">
              <a:spcBef>
                <a:spcPct val="20000"/>
              </a:spcBef>
              <a:spcAft>
                <a:spcPct val="0"/>
              </a:spcAft>
              <a:buClr>
                <a:schemeClr val="tx2"/>
              </a:buClr>
              <a:buFont typeface="Wingdings" pitchFamily="2" charset="2"/>
              <a:buChar char="§"/>
              <a:defRPr sz="1500">
                <a:solidFill>
                  <a:schemeClr val="tx1"/>
                </a:solidFill>
                <a:latin typeface="+mn-lt"/>
                <a:ea typeface="+mn-ea"/>
                <a:cs typeface="+mn-cs"/>
              </a:defRPr>
            </a:lvl1pPr>
            <a:lvl2pPr marL="628610" indent="-171439" algn="l" rtl="0" eaLnBrk="0" fontAlgn="base" hangingPunct="0">
              <a:spcBef>
                <a:spcPct val="20000"/>
              </a:spcBef>
              <a:spcAft>
                <a:spcPct val="0"/>
              </a:spcAft>
              <a:buClr>
                <a:schemeClr val="tx1"/>
              </a:buClr>
              <a:buFont typeface="Arial" charset="0"/>
              <a:buChar char="–"/>
              <a:defRPr sz="1400">
                <a:solidFill>
                  <a:schemeClr val="tx1"/>
                </a:solidFill>
                <a:latin typeface="+mn-lt"/>
                <a:cs typeface="+mn-cs"/>
              </a:defRPr>
            </a:lvl2pPr>
            <a:lvl3pPr marL="1085781" indent="-171439" algn="l" rtl="0" eaLnBrk="0" fontAlgn="base" hangingPunct="0">
              <a:spcBef>
                <a:spcPct val="20000"/>
              </a:spcBef>
              <a:spcAft>
                <a:spcPct val="0"/>
              </a:spcAft>
              <a:buClr>
                <a:schemeClr val="tx2"/>
              </a:buClr>
              <a:buFont typeface="Wingdings" pitchFamily="2" charset="2"/>
              <a:buChar char="§"/>
              <a:defRPr sz="1200">
                <a:solidFill>
                  <a:schemeClr val="tx1"/>
                </a:solidFill>
                <a:latin typeface="+mn-lt"/>
                <a:cs typeface="+mn-cs"/>
              </a:defRPr>
            </a:lvl3pPr>
            <a:lvl4pPr marL="1542951" indent="-171439" algn="l" rtl="0" eaLnBrk="0" fontAlgn="base" hangingPunct="0">
              <a:spcBef>
                <a:spcPct val="20000"/>
              </a:spcBef>
              <a:spcAft>
                <a:spcPct val="0"/>
              </a:spcAft>
              <a:buClr>
                <a:schemeClr val="tx1"/>
              </a:buClr>
              <a:buFont typeface="Arial" charset="0"/>
              <a:buChar char="–"/>
              <a:defRPr sz="1200">
                <a:solidFill>
                  <a:schemeClr val="tx1"/>
                </a:solidFill>
                <a:latin typeface="+mn-lt"/>
                <a:cs typeface="+mn-cs"/>
              </a:defRPr>
            </a:lvl4pPr>
            <a:lvl5pPr marL="2000122" indent="-171439" algn="l" rtl="0" eaLnBrk="0" fontAlgn="base" hangingPunct="0">
              <a:spcBef>
                <a:spcPct val="20000"/>
              </a:spcBef>
              <a:spcAft>
                <a:spcPct val="0"/>
              </a:spcAft>
              <a:buClr>
                <a:schemeClr val="tx2"/>
              </a:buClr>
              <a:buFont typeface="Wingdings" pitchFamily="2" charset="2"/>
              <a:buChar char="§"/>
              <a:defRPr sz="1200">
                <a:solidFill>
                  <a:schemeClr val="tx1"/>
                </a:solidFill>
                <a:latin typeface="+mn-lt"/>
                <a:cs typeface="+mn-cs"/>
              </a:defRPr>
            </a:lvl5pPr>
            <a:lvl6pPr marL="2457293" indent="-171439" algn="l" rtl="0" fontAlgn="base">
              <a:spcBef>
                <a:spcPct val="20000"/>
              </a:spcBef>
              <a:spcAft>
                <a:spcPct val="0"/>
              </a:spcAft>
              <a:buClr>
                <a:schemeClr val="tx2"/>
              </a:buClr>
              <a:buFont typeface="Wingdings" pitchFamily="2" charset="2"/>
              <a:buChar char="§"/>
              <a:defRPr sz="1200">
                <a:solidFill>
                  <a:schemeClr val="tx1"/>
                </a:solidFill>
                <a:latin typeface="+mn-lt"/>
                <a:cs typeface="+mn-cs"/>
              </a:defRPr>
            </a:lvl6pPr>
            <a:lvl7pPr marL="2914463" indent="-171439" algn="l" rtl="0" fontAlgn="base">
              <a:spcBef>
                <a:spcPct val="20000"/>
              </a:spcBef>
              <a:spcAft>
                <a:spcPct val="0"/>
              </a:spcAft>
              <a:buClr>
                <a:schemeClr val="tx2"/>
              </a:buClr>
              <a:buFont typeface="Wingdings" pitchFamily="2" charset="2"/>
              <a:buChar char="§"/>
              <a:defRPr sz="1200">
                <a:solidFill>
                  <a:schemeClr val="tx1"/>
                </a:solidFill>
                <a:latin typeface="+mn-lt"/>
                <a:cs typeface="+mn-cs"/>
              </a:defRPr>
            </a:lvl7pPr>
            <a:lvl8pPr marL="3371634" indent="-171439" algn="l" rtl="0" fontAlgn="base">
              <a:spcBef>
                <a:spcPct val="20000"/>
              </a:spcBef>
              <a:spcAft>
                <a:spcPct val="0"/>
              </a:spcAft>
              <a:buClr>
                <a:schemeClr val="tx2"/>
              </a:buClr>
              <a:buFont typeface="Wingdings" pitchFamily="2" charset="2"/>
              <a:buChar char="§"/>
              <a:defRPr sz="1200">
                <a:solidFill>
                  <a:schemeClr val="tx1"/>
                </a:solidFill>
                <a:latin typeface="+mn-lt"/>
                <a:cs typeface="+mn-cs"/>
              </a:defRPr>
            </a:lvl8pPr>
            <a:lvl9pPr marL="3828805" indent="-171439" algn="l" rtl="0" fontAlgn="base">
              <a:spcBef>
                <a:spcPct val="20000"/>
              </a:spcBef>
              <a:spcAft>
                <a:spcPct val="0"/>
              </a:spcAft>
              <a:buClr>
                <a:schemeClr val="tx2"/>
              </a:buClr>
              <a:buFont typeface="Wingdings" pitchFamily="2" charset="2"/>
              <a:buChar char="§"/>
              <a:defRPr sz="1200">
                <a:solidFill>
                  <a:schemeClr val="tx1"/>
                </a:solidFill>
                <a:latin typeface="+mn-lt"/>
                <a:cs typeface="+mn-cs"/>
              </a:defRPr>
            </a:lvl9pPr>
          </a:lstStyle>
          <a:p>
            <a:pPr marL="0" indent="0">
              <a:buFont typeface="Wingdings" pitchFamily="2" charset="2"/>
              <a:buNone/>
            </a:pPr>
            <a:r>
              <a:rPr lang="zh-CN" altLang="en-US" b="0" kern="0" dirty="0"/>
              <a:t>基于功能模块，业务流程组织和管理测试用例脚本；可以理解为测试脚本（自动化测试用例）是对手工测试用力的翻译。</a:t>
            </a:r>
            <a:endParaRPr lang="en-US" altLang="zh-CN" b="0" kern="0" dirty="0"/>
          </a:p>
          <a:p>
            <a:pPr marL="0" indent="0">
              <a:buFont typeface="Wingdings" pitchFamily="2" charset="2"/>
              <a:buNone/>
            </a:pPr>
            <a:r>
              <a:rPr lang="zh-CN" altLang="en-US" b="0" kern="0" dirty="0"/>
              <a:t>将主要的测试步骤，活动，检查点抽象为关键字，测试数据实例化为参数列表。覆盖某个功能，某个测试计划的脚本可以整理为一个测试集；我们使用 </a:t>
            </a:r>
            <a:r>
              <a:rPr lang="en-US" altLang="zh-CN" kern="0" dirty="0" err="1"/>
              <a:t>tid</a:t>
            </a:r>
            <a:r>
              <a:rPr lang="en-US" altLang="zh-CN" kern="0" dirty="0"/>
              <a:t> </a:t>
            </a:r>
            <a:r>
              <a:rPr lang="zh-CN" altLang="en-US" b="0" kern="0" dirty="0"/>
              <a:t>和</a:t>
            </a:r>
            <a:r>
              <a:rPr lang="zh-CN" altLang="en-US" kern="0" dirty="0"/>
              <a:t>命名规则 </a:t>
            </a:r>
            <a:r>
              <a:rPr lang="zh-CN" altLang="en-US" b="0" kern="0" dirty="0"/>
              <a:t>实现测试用例管理</a:t>
            </a:r>
          </a:p>
        </p:txBody>
      </p:sp>
      <p:pic>
        <p:nvPicPr>
          <p:cNvPr id="9" name="图片 8">
            <a:extLst>
              <a:ext uri="{FF2B5EF4-FFF2-40B4-BE49-F238E27FC236}">
                <a16:creationId xmlns:a16="http://schemas.microsoft.com/office/drawing/2014/main" id="{EEE27DFA-8D18-4419-91DB-ECE8DBDAE178}"/>
              </a:ext>
            </a:extLst>
          </p:cNvPr>
          <p:cNvPicPr>
            <a:picLocks noChangeAspect="1"/>
          </p:cNvPicPr>
          <p:nvPr/>
        </p:nvPicPr>
        <p:blipFill>
          <a:blip r:embed="rId2"/>
          <a:stretch>
            <a:fillRect/>
          </a:stretch>
        </p:blipFill>
        <p:spPr>
          <a:xfrm>
            <a:off x="1417668" y="2239012"/>
            <a:ext cx="9713628" cy="4598348"/>
          </a:xfrm>
          <a:prstGeom prst="rect">
            <a:avLst/>
          </a:prstGeom>
        </p:spPr>
      </p:pic>
    </p:spTree>
    <p:extLst>
      <p:ext uri="{BB962C8B-B14F-4D97-AF65-F5344CB8AC3E}">
        <p14:creationId xmlns:p14="http://schemas.microsoft.com/office/powerpoint/2010/main" val="365472685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p:txBody>
          <a:bodyPr/>
          <a:lstStyle/>
          <a:p>
            <a:pPr>
              <a:defRPr/>
            </a:pPr>
            <a:r>
              <a:rPr lang="zh-CN" altLang="en-US">
                <a:solidFill>
                  <a:srgbClr val="777777"/>
                </a:solidFill>
              </a:rPr>
              <a:t> </a:t>
            </a:r>
            <a:fld id="{91E94C5F-FFDE-4FE9-B93A-CE1327B92135}" type="slidenum">
              <a:rPr lang="zh-CN" altLang="en-US" smtClean="0">
                <a:solidFill>
                  <a:srgbClr val="777777"/>
                </a:solidFill>
              </a:rPr>
              <a:pPr>
                <a:defRPr/>
              </a:pPr>
              <a:t>94</a:t>
            </a:fld>
            <a:r>
              <a:rPr lang="en-US" altLang="zh-CN">
                <a:solidFill>
                  <a:srgbClr val="777777"/>
                </a:solidFill>
              </a:rPr>
              <a:t> </a:t>
            </a:r>
            <a:endParaRPr lang="en-US" altLang="zh-CN" dirty="0">
              <a:solidFill>
                <a:srgbClr val="777777"/>
              </a:solidFill>
            </a:endParaRPr>
          </a:p>
        </p:txBody>
      </p:sp>
      <p:sp>
        <p:nvSpPr>
          <p:cNvPr id="5" name="标题 1">
            <a:extLst>
              <a:ext uri="{FF2B5EF4-FFF2-40B4-BE49-F238E27FC236}">
                <a16:creationId xmlns:a16="http://schemas.microsoft.com/office/drawing/2014/main" id="{563F6CB6-B899-4D9C-ABD2-142BDC7B94B1}"/>
              </a:ext>
            </a:extLst>
          </p:cNvPr>
          <p:cNvSpPr>
            <a:spLocks noGrp="1"/>
          </p:cNvSpPr>
          <p:nvPr>
            <p:ph type="title"/>
          </p:nvPr>
        </p:nvSpPr>
        <p:spPr>
          <a:xfrm>
            <a:off x="711200" y="760301"/>
            <a:ext cx="9627372" cy="581160"/>
          </a:xfrm>
        </p:spPr>
        <p:txBody>
          <a:bodyPr/>
          <a:lstStyle/>
          <a:p>
            <a:r>
              <a:rPr lang="zh-CN" altLang="en-US" sz="2400" dirty="0"/>
              <a:t>测试用例命名方法</a:t>
            </a:r>
            <a:endParaRPr lang="zh-CN" altLang="en-US" sz="2400" dirty="0">
              <a:solidFill>
                <a:schemeClr val="tx1">
                  <a:lumMod val="95000"/>
                  <a:lumOff val="5000"/>
                </a:schemeClr>
              </a:solidFill>
              <a:latin typeface="微软雅黑" panose="020B0503020204020204" pitchFamily="34" charset="-122"/>
              <a:ea typeface="微软雅黑" panose="020B0503020204020204" pitchFamily="34" charset="-122"/>
            </a:endParaRPr>
          </a:p>
        </p:txBody>
      </p:sp>
      <p:pic>
        <p:nvPicPr>
          <p:cNvPr id="8" name="图片 7">
            <a:extLst>
              <a:ext uri="{FF2B5EF4-FFF2-40B4-BE49-F238E27FC236}">
                <a16:creationId xmlns:a16="http://schemas.microsoft.com/office/drawing/2014/main" id="{B19DAEB4-957C-4C20-909C-EDDADCD12B6C}"/>
              </a:ext>
            </a:extLst>
          </p:cNvPr>
          <p:cNvPicPr>
            <a:picLocks noChangeAspect="1"/>
          </p:cNvPicPr>
          <p:nvPr/>
        </p:nvPicPr>
        <p:blipFill>
          <a:blip r:embed="rId2"/>
          <a:stretch>
            <a:fillRect/>
          </a:stretch>
        </p:blipFill>
        <p:spPr>
          <a:xfrm>
            <a:off x="1329954" y="1499258"/>
            <a:ext cx="9530503" cy="4958003"/>
          </a:xfrm>
          <a:prstGeom prst="rect">
            <a:avLst/>
          </a:prstGeom>
        </p:spPr>
      </p:pic>
    </p:spTree>
    <p:extLst>
      <p:ext uri="{BB962C8B-B14F-4D97-AF65-F5344CB8AC3E}">
        <p14:creationId xmlns:p14="http://schemas.microsoft.com/office/powerpoint/2010/main" val="365204933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416579-9BB9-491D-95C6-7DAD260E7508}"/>
              </a:ext>
            </a:extLst>
          </p:cNvPr>
          <p:cNvSpPr>
            <a:spLocks noGrp="1"/>
          </p:cNvSpPr>
          <p:nvPr>
            <p:ph type="title"/>
          </p:nvPr>
        </p:nvSpPr>
        <p:spPr/>
        <p:txBody>
          <a:bodyPr/>
          <a:lstStyle/>
          <a:p>
            <a:r>
              <a:rPr lang="en-US" altLang="zh-CN" dirty="0" err="1"/>
              <a:t>Tid</a:t>
            </a:r>
            <a:r>
              <a:rPr lang="en-US" altLang="zh-CN" dirty="0"/>
              <a:t> </a:t>
            </a:r>
            <a:r>
              <a:rPr lang="zh-CN" altLang="en-US" dirty="0"/>
              <a:t>规则</a:t>
            </a:r>
          </a:p>
        </p:txBody>
      </p:sp>
      <p:sp>
        <p:nvSpPr>
          <p:cNvPr id="4" name="灯片编号占位符 3">
            <a:extLst>
              <a:ext uri="{FF2B5EF4-FFF2-40B4-BE49-F238E27FC236}">
                <a16:creationId xmlns:a16="http://schemas.microsoft.com/office/drawing/2014/main" id="{FED712EC-7BC5-4B7E-BA83-E2A073CBE831}"/>
              </a:ext>
            </a:extLst>
          </p:cNvPr>
          <p:cNvSpPr>
            <a:spLocks noGrp="1"/>
          </p:cNvSpPr>
          <p:nvPr>
            <p:ph type="sldNum" sz="quarter" idx="10"/>
          </p:nvPr>
        </p:nvSpPr>
        <p:spPr/>
        <p:txBody>
          <a:bodyPr/>
          <a:lstStyle/>
          <a:p>
            <a:pPr>
              <a:defRPr/>
            </a:pPr>
            <a:r>
              <a:rPr lang="zh-CN" altLang="en-US">
                <a:solidFill>
                  <a:srgbClr val="777777"/>
                </a:solidFill>
              </a:rPr>
              <a:t> </a:t>
            </a:r>
            <a:fld id="{91E94C5F-FFDE-4FE9-B93A-CE1327B92135}" type="slidenum">
              <a:rPr lang="zh-CN" altLang="en-US" smtClean="0">
                <a:solidFill>
                  <a:srgbClr val="777777"/>
                </a:solidFill>
              </a:rPr>
              <a:pPr>
                <a:defRPr/>
              </a:pPr>
              <a:t>95</a:t>
            </a:fld>
            <a:r>
              <a:rPr lang="en-US" altLang="zh-CN">
                <a:solidFill>
                  <a:srgbClr val="777777"/>
                </a:solidFill>
              </a:rPr>
              <a:t> </a:t>
            </a:r>
            <a:endParaRPr lang="en-US" altLang="zh-CN" dirty="0">
              <a:solidFill>
                <a:srgbClr val="777777"/>
              </a:solidFill>
            </a:endParaRPr>
          </a:p>
        </p:txBody>
      </p:sp>
      <p:pic>
        <p:nvPicPr>
          <p:cNvPr id="5" name="图片 4">
            <a:extLst>
              <a:ext uri="{FF2B5EF4-FFF2-40B4-BE49-F238E27FC236}">
                <a16:creationId xmlns:a16="http://schemas.microsoft.com/office/drawing/2014/main" id="{CC3A25F5-535F-4C32-9BFE-C01EEF6BEFB2}"/>
              </a:ext>
            </a:extLst>
          </p:cNvPr>
          <p:cNvPicPr>
            <a:picLocks noChangeAspect="1"/>
          </p:cNvPicPr>
          <p:nvPr/>
        </p:nvPicPr>
        <p:blipFill>
          <a:blip r:embed="rId2"/>
          <a:stretch>
            <a:fillRect/>
          </a:stretch>
        </p:blipFill>
        <p:spPr>
          <a:xfrm>
            <a:off x="778797" y="1651667"/>
            <a:ext cx="8410575" cy="4019550"/>
          </a:xfrm>
          <a:prstGeom prst="rect">
            <a:avLst/>
          </a:prstGeom>
        </p:spPr>
      </p:pic>
      <p:pic>
        <p:nvPicPr>
          <p:cNvPr id="6" name="图片 5">
            <a:extLst>
              <a:ext uri="{FF2B5EF4-FFF2-40B4-BE49-F238E27FC236}">
                <a16:creationId xmlns:a16="http://schemas.microsoft.com/office/drawing/2014/main" id="{7C5900B4-1F73-4D61-9DD9-57162A1FC77A}"/>
              </a:ext>
            </a:extLst>
          </p:cNvPr>
          <p:cNvPicPr>
            <a:picLocks noChangeAspect="1"/>
          </p:cNvPicPr>
          <p:nvPr/>
        </p:nvPicPr>
        <p:blipFill>
          <a:blip r:embed="rId3"/>
          <a:stretch>
            <a:fillRect/>
          </a:stretch>
        </p:blipFill>
        <p:spPr>
          <a:xfrm>
            <a:off x="8802592" y="1289162"/>
            <a:ext cx="3121184" cy="5123830"/>
          </a:xfrm>
          <a:prstGeom prst="rect">
            <a:avLst/>
          </a:prstGeom>
        </p:spPr>
      </p:pic>
    </p:spTree>
    <p:extLst>
      <p:ext uri="{BB962C8B-B14F-4D97-AF65-F5344CB8AC3E}">
        <p14:creationId xmlns:p14="http://schemas.microsoft.com/office/powerpoint/2010/main" val="100836773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p:txBody>
          <a:bodyPr/>
          <a:lstStyle/>
          <a:p>
            <a:pPr>
              <a:defRPr/>
            </a:pPr>
            <a:r>
              <a:rPr lang="zh-CN" altLang="en-US">
                <a:solidFill>
                  <a:srgbClr val="777777"/>
                </a:solidFill>
              </a:rPr>
              <a:t> </a:t>
            </a:r>
            <a:fld id="{91E94C5F-FFDE-4FE9-B93A-CE1327B92135}" type="slidenum">
              <a:rPr lang="zh-CN" altLang="en-US" smtClean="0">
                <a:solidFill>
                  <a:srgbClr val="777777"/>
                </a:solidFill>
              </a:rPr>
              <a:pPr>
                <a:defRPr/>
              </a:pPr>
              <a:t>96</a:t>
            </a:fld>
            <a:r>
              <a:rPr lang="en-US" altLang="zh-CN">
                <a:solidFill>
                  <a:srgbClr val="777777"/>
                </a:solidFill>
              </a:rPr>
              <a:t> </a:t>
            </a:r>
            <a:endParaRPr lang="en-US" altLang="zh-CN" dirty="0">
              <a:solidFill>
                <a:srgbClr val="777777"/>
              </a:solidFill>
            </a:endParaRPr>
          </a:p>
        </p:txBody>
      </p:sp>
      <p:sp>
        <p:nvSpPr>
          <p:cNvPr id="5" name="标题 1">
            <a:extLst>
              <a:ext uri="{FF2B5EF4-FFF2-40B4-BE49-F238E27FC236}">
                <a16:creationId xmlns:a16="http://schemas.microsoft.com/office/drawing/2014/main" id="{26AEB89F-89F3-436D-B5F7-218219A82DEF}"/>
              </a:ext>
            </a:extLst>
          </p:cNvPr>
          <p:cNvSpPr>
            <a:spLocks noGrp="1"/>
          </p:cNvSpPr>
          <p:nvPr>
            <p:ph type="title"/>
          </p:nvPr>
        </p:nvSpPr>
        <p:spPr>
          <a:xfrm>
            <a:off x="711200" y="760301"/>
            <a:ext cx="9627372" cy="581160"/>
          </a:xfrm>
        </p:spPr>
        <p:txBody>
          <a:bodyPr/>
          <a:lstStyle/>
          <a:p>
            <a:r>
              <a:rPr lang="en-US" altLang="zh-CN" sz="2400" dirty="0">
                <a:solidFill>
                  <a:schemeClr val="tx1">
                    <a:lumMod val="95000"/>
                    <a:lumOff val="5000"/>
                  </a:schemeClr>
                </a:solidFill>
                <a:latin typeface="微软雅黑" panose="020B0503020204020204" pitchFamily="34" charset="-122"/>
                <a:ea typeface="微软雅黑" panose="020B0503020204020204" pitchFamily="34" charset="-122"/>
              </a:rPr>
              <a:t>4</a:t>
            </a:r>
            <a:r>
              <a:rPr lang="zh-CN" altLang="en-US" sz="2400" dirty="0">
                <a:solidFill>
                  <a:schemeClr val="tx1">
                    <a:lumMod val="95000"/>
                    <a:lumOff val="5000"/>
                  </a:schemeClr>
                </a:solidFill>
                <a:latin typeface="微软雅黑" panose="020B0503020204020204" pitchFamily="34" charset="-122"/>
                <a:ea typeface="微软雅黑" panose="020B0503020204020204" pitchFamily="34" charset="-122"/>
              </a:rPr>
              <a:t>、</a:t>
            </a:r>
            <a:r>
              <a:rPr lang="zh-CN" altLang="en-US" sz="2400" dirty="0">
                <a:solidFill>
                  <a:schemeClr val="tx1">
                    <a:lumMod val="95000"/>
                    <a:lumOff val="5000"/>
                  </a:schemeClr>
                </a:solidFill>
              </a:rPr>
              <a:t>编写脚本</a:t>
            </a:r>
            <a:endParaRPr lang="zh-CN" altLang="en-US" sz="2400" dirty="0">
              <a:solidFill>
                <a:schemeClr val="tx1">
                  <a:lumMod val="95000"/>
                  <a:lumOff val="5000"/>
                </a:schemeClr>
              </a:solidFill>
              <a:latin typeface="微软雅黑" panose="020B0503020204020204" pitchFamily="34" charset="-122"/>
              <a:ea typeface="微软雅黑" panose="020B0503020204020204" pitchFamily="34" charset="-122"/>
            </a:endParaRPr>
          </a:p>
        </p:txBody>
      </p:sp>
      <p:pic>
        <p:nvPicPr>
          <p:cNvPr id="9" name="图片 8">
            <a:extLst>
              <a:ext uri="{FF2B5EF4-FFF2-40B4-BE49-F238E27FC236}">
                <a16:creationId xmlns:a16="http://schemas.microsoft.com/office/drawing/2014/main" id="{251F7F81-ABEC-4126-BC98-E09967315FCC}"/>
              </a:ext>
            </a:extLst>
          </p:cNvPr>
          <p:cNvPicPr>
            <a:picLocks noChangeAspect="1"/>
          </p:cNvPicPr>
          <p:nvPr/>
        </p:nvPicPr>
        <p:blipFill>
          <a:blip r:embed="rId2"/>
          <a:stretch>
            <a:fillRect/>
          </a:stretch>
        </p:blipFill>
        <p:spPr>
          <a:xfrm>
            <a:off x="235712" y="1536192"/>
            <a:ext cx="6991350" cy="5078866"/>
          </a:xfrm>
          <a:prstGeom prst="rect">
            <a:avLst/>
          </a:prstGeom>
        </p:spPr>
      </p:pic>
      <p:pic>
        <p:nvPicPr>
          <p:cNvPr id="8" name="图片 7">
            <a:extLst>
              <a:ext uri="{FF2B5EF4-FFF2-40B4-BE49-F238E27FC236}">
                <a16:creationId xmlns:a16="http://schemas.microsoft.com/office/drawing/2014/main" id="{6A64E0DE-1E94-45FF-9677-49997A0C4D09}"/>
              </a:ext>
            </a:extLst>
          </p:cNvPr>
          <p:cNvPicPr>
            <a:picLocks noChangeAspect="1"/>
          </p:cNvPicPr>
          <p:nvPr/>
        </p:nvPicPr>
        <p:blipFill>
          <a:blip r:embed="rId3"/>
          <a:stretch>
            <a:fillRect/>
          </a:stretch>
        </p:blipFill>
        <p:spPr>
          <a:xfrm>
            <a:off x="5524886" y="1328854"/>
            <a:ext cx="6772275" cy="5298810"/>
          </a:xfrm>
          <a:prstGeom prst="rect">
            <a:avLst/>
          </a:prstGeom>
        </p:spPr>
      </p:pic>
    </p:spTree>
    <p:extLst>
      <p:ext uri="{BB962C8B-B14F-4D97-AF65-F5344CB8AC3E}">
        <p14:creationId xmlns:p14="http://schemas.microsoft.com/office/powerpoint/2010/main" val="164730157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p:txBody>
          <a:bodyPr/>
          <a:lstStyle/>
          <a:p>
            <a:pPr>
              <a:defRPr/>
            </a:pPr>
            <a:r>
              <a:rPr lang="zh-CN" altLang="en-US">
                <a:solidFill>
                  <a:srgbClr val="777777"/>
                </a:solidFill>
              </a:rPr>
              <a:t> </a:t>
            </a:r>
            <a:fld id="{91E94C5F-FFDE-4FE9-B93A-CE1327B92135}" type="slidenum">
              <a:rPr lang="zh-CN" altLang="en-US" smtClean="0">
                <a:solidFill>
                  <a:srgbClr val="777777"/>
                </a:solidFill>
              </a:rPr>
              <a:pPr>
                <a:defRPr/>
              </a:pPr>
              <a:t>97</a:t>
            </a:fld>
            <a:r>
              <a:rPr lang="en-US" altLang="zh-CN">
                <a:solidFill>
                  <a:srgbClr val="777777"/>
                </a:solidFill>
              </a:rPr>
              <a:t> </a:t>
            </a:r>
            <a:endParaRPr lang="en-US" altLang="zh-CN" dirty="0">
              <a:solidFill>
                <a:srgbClr val="777777"/>
              </a:solidFill>
            </a:endParaRPr>
          </a:p>
        </p:txBody>
      </p:sp>
      <p:sp>
        <p:nvSpPr>
          <p:cNvPr id="5" name="标题 1">
            <a:extLst>
              <a:ext uri="{FF2B5EF4-FFF2-40B4-BE49-F238E27FC236}">
                <a16:creationId xmlns:a16="http://schemas.microsoft.com/office/drawing/2014/main" id="{964C268A-2036-4382-913F-2BBC62581191}"/>
              </a:ext>
            </a:extLst>
          </p:cNvPr>
          <p:cNvSpPr>
            <a:spLocks noGrp="1"/>
          </p:cNvSpPr>
          <p:nvPr>
            <p:ph type="title"/>
          </p:nvPr>
        </p:nvSpPr>
        <p:spPr>
          <a:xfrm>
            <a:off x="597058" y="674841"/>
            <a:ext cx="9627372" cy="581160"/>
          </a:xfrm>
        </p:spPr>
        <p:txBody>
          <a:bodyPr/>
          <a:lstStyle/>
          <a:p>
            <a:r>
              <a:rPr lang="en-US" altLang="zh-CN" sz="2400" dirty="0">
                <a:solidFill>
                  <a:schemeClr val="tx1">
                    <a:lumMod val="95000"/>
                    <a:lumOff val="5000"/>
                  </a:schemeClr>
                </a:solidFill>
                <a:latin typeface="微软雅黑" panose="020B0503020204020204" pitchFamily="34" charset="-122"/>
                <a:ea typeface="微软雅黑" panose="020B0503020204020204" pitchFamily="34" charset="-122"/>
              </a:rPr>
              <a:t>5</a:t>
            </a:r>
            <a:r>
              <a:rPr lang="zh-CN" altLang="en-US" sz="2400" dirty="0">
                <a:solidFill>
                  <a:schemeClr val="tx1">
                    <a:lumMod val="95000"/>
                    <a:lumOff val="5000"/>
                  </a:schemeClr>
                </a:solidFill>
                <a:latin typeface="微软雅黑" panose="020B0503020204020204" pitchFamily="34" charset="-122"/>
                <a:ea typeface="微软雅黑" panose="020B0503020204020204" pitchFamily="34" charset="-122"/>
              </a:rPr>
              <a:t>、</a:t>
            </a:r>
            <a:r>
              <a:rPr lang="zh-CN" altLang="en-US" sz="2400" dirty="0">
                <a:solidFill>
                  <a:schemeClr val="tx1">
                    <a:lumMod val="95000"/>
                    <a:lumOff val="5000"/>
                  </a:schemeClr>
                </a:solidFill>
              </a:rPr>
              <a:t>执行脚本</a:t>
            </a:r>
            <a:endParaRPr lang="zh-CN" altLang="en-US" sz="2400" dirty="0">
              <a:solidFill>
                <a:schemeClr val="tx1">
                  <a:lumMod val="95000"/>
                  <a:lumOff val="5000"/>
                </a:schemeClr>
              </a:solidFill>
              <a:latin typeface="微软雅黑" panose="020B0503020204020204" pitchFamily="34" charset="-122"/>
              <a:ea typeface="微软雅黑" panose="020B0503020204020204" pitchFamily="34" charset="-122"/>
            </a:endParaRPr>
          </a:p>
        </p:txBody>
      </p:sp>
      <p:pic>
        <p:nvPicPr>
          <p:cNvPr id="7" name="图片 6">
            <a:extLst>
              <a:ext uri="{FF2B5EF4-FFF2-40B4-BE49-F238E27FC236}">
                <a16:creationId xmlns:a16="http://schemas.microsoft.com/office/drawing/2014/main" id="{DE0962F0-F49F-421F-AA1E-12B8EFFDAD0B}"/>
              </a:ext>
            </a:extLst>
          </p:cNvPr>
          <p:cNvPicPr>
            <a:picLocks noChangeAspect="1"/>
          </p:cNvPicPr>
          <p:nvPr/>
        </p:nvPicPr>
        <p:blipFill>
          <a:blip r:embed="rId2"/>
          <a:stretch>
            <a:fillRect/>
          </a:stretch>
        </p:blipFill>
        <p:spPr>
          <a:xfrm>
            <a:off x="1157239" y="1422247"/>
            <a:ext cx="9875934" cy="4762500"/>
          </a:xfrm>
          <a:prstGeom prst="rect">
            <a:avLst/>
          </a:prstGeom>
        </p:spPr>
      </p:pic>
    </p:spTree>
    <p:extLst>
      <p:ext uri="{BB962C8B-B14F-4D97-AF65-F5344CB8AC3E}">
        <p14:creationId xmlns:p14="http://schemas.microsoft.com/office/powerpoint/2010/main" val="187616854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98564F-5333-4579-B726-25320610B40C}"/>
              </a:ext>
            </a:extLst>
          </p:cNvPr>
          <p:cNvSpPr>
            <a:spLocks noGrp="1"/>
          </p:cNvSpPr>
          <p:nvPr>
            <p:ph type="title"/>
          </p:nvPr>
        </p:nvSpPr>
        <p:spPr>
          <a:xfrm>
            <a:off x="672011" y="611022"/>
            <a:ext cx="7630741" cy="581160"/>
          </a:xfrm>
        </p:spPr>
        <p:txBody>
          <a:bodyPr/>
          <a:lstStyle/>
          <a:p>
            <a:r>
              <a:rPr lang="en-US" altLang="zh-CN" dirty="0">
                <a:solidFill>
                  <a:schemeClr val="tx1">
                    <a:lumMod val="95000"/>
                    <a:lumOff val="5000"/>
                  </a:schemeClr>
                </a:solidFill>
                <a:latin typeface="微软雅黑" panose="020B0503020204020204" pitchFamily="34" charset="-122"/>
                <a:ea typeface="微软雅黑" panose="020B0503020204020204" pitchFamily="34" charset="-122"/>
              </a:rPr>
              <a:t>6</a:t>
            </a:r>
            <a:r>
              <a:rPr lang="zh-CN" altLang="en-US" dirty="0">
                <a:solidFill>
                  <a:schemeClr val="tx1">
                    <a:lumMod val="95000"/>
                    <a:lumOff val="5000"/>
                  </a:schemeClr>
                </a:solidFill>
                <a:latin typeface="微软雅黑" panose="020B0503020204020204" pitchFamily="34" charset="-122"/>
                <a:ea typeface="微软雅黑" panose="020B0503020204020204" pitchFamily="34" charset="-122"/>
              </a:rPr>
              <a:t>、</a:t>
            </a:r>
            <a:r>
              <a:rPr lang="zh-CN" altLang="en-US" dirty="0">
                <a:solidFill>
                  <a:schemeClr val="tx1">
                    <a:lumMod val="95000"/>
                    <a:lumOff val="5000"/>
                  </a:schemeClr>
                </a:solidFill>
              </a:rPr>
              <a:t>解读报告</a:t>
            </a:r>
          </a:p>
        </p:txBody>
      </p:sp>
      <p:sp>
        <p:nvSpPr>
          <p:cNvPr id="4" name="灯片编号占位符 3">
            <a:extLst>
              <a:ext uri="{FF2B5EF4-FFF2-40B4-BE49-F238E27FC236}">
                <a16:creationId xmlns:a16="http://schemas.microsoft.com/office/drawing/2014/main" id="{C2C31ABE-4B63-4259-932E-3EA7EB54AB10}"/>
              </a:ext>
            </a:extLst>
          </p:cNvPr>
          <p:cNvSpPr>
            <a:spLocks noGrp="1"/>
          </p:cNvSpPr>
          <p:nvPr>
            <p:ph type="sldNum" sz="quarter" idx="10"/>
          </p:nvPr>
        </p:nvSpPr>
        <p:spPr/>
        <p:txBody>
          <a:bodyPr/>
          <a:lstStyle/>
          <a:p>
            <a:pPr>
              <a:defRPr/>
            </a:pPr>
            <a:r>
              <a:rPr lang="zh-CN" altLang="en-US">
                <a:solidFill>
                  <a:srgbClr val="777777"/>
                </a:solidFill>
              </a:rPr>
              <a:t> </a:t>
            </a:r>
            <a:fld id="{91E94C5F-FFDE-4FE9-B93A-CE1327B92135}" type="slidenum">
              <a:rPr lang="zh-CN" altLang="en-US" smtClean="0">
                <a:solidFill>
                  <a:srgbClr val="777777"/>
                </a:solidFill>
              </a:rPr>
              <a:pPr>
                <a:defRPr/>
              </a:pPr>
              <a:t>98</a:t>
            </a:fld>
            <a:r>
              <a:rPr lang="en-US" altLang="zh-CN">
                <a:solidFill>
                  <a:srgbClr val="777777"/>
                </a:solidFill>
              </a:rPr>
              <a:t> </a:t>
            </a:r>
            <a:endParaRPr lang="en-US" altLang="zh-CN" dirty="0">
              <a:solidFill>
                <a:srgbClr val="777777"/>
              </a:solidFill>
            </a:endParaRPr>
          </a:p>
        </p:txBody>
      </p:sp>
      <p:pic>
        <p:nvPicPr>
          <p:cNvPr id="5" name="图片 4">
            <a:extLst>
              <a:ext uri="{FF2B5EF4-FFF2-40B4-BE49-F238E27FC236}">
                <a16:creationId xmlns:a16="http://schemas.microsoft.com/office/drawing/2014/main" id="{A632B9BF-3C4E-4A87-8272-C57E6EB547FF}"/>
              </a:ext>
            </a:extLst>
          </p:cNvPr>
          <p:cNvPicPr>
            <a:picLocks noChangeAspect="1"/>
          </p:cNvPicPr>
          <p:nvPr/>
        </p:nvPicPr>
        <p:blipFill>
          <a:blip r:embed="rId2"/>
          <a:stretch>
            <a:fillRect/>
          </a:stretch>
        </p:blipFill>
        <p:spPr>
          <a:xfrm>
            <a:off x="877406" y="1297439"/>
            <a:ext cx="10302658" cy="5317619"/>
          </a:xfrm>
          <a:prstGeom prst="rect">
            <a:avLst/>
          </a:prstGeom>
        </p:spPr>
      </p:pic>
    </p:spTree>
    <p:extLst>
      <p:ext uri="{BB962C8B-B14F-4D97-AF65-F5344CB8AC3E}">
        <p14:creationId xmlns:p14="http://schemas.microsoft.com/office/powerpoint/2010/main" val="247537071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zh-CN" altLang="en-US" sz="2800" dirty="0">
                <a:latin typeface="黑体" panose="02010609060101010101" pitchFamily="49" charset="-122"/>
                <a:ea typeface="黑体" panose="02010609060101010101" pitchFamily="49" charset="-122"/>
              </a:rPr>
              <a:t>展望</a:t>
            </a:r>
            <a:endParaRPr lang="en-US" altLang="zh-CN" sz="2800" dirty="0">
              <a:latin typeface="黑体" panose="02010609060101010101" pitchFamily="49" charset="-122"/>
              <a:ea typeface="黑体" panose="02010609060101010101" pitchFamily="49" charset="-122"/>
            </a:endParaRPr>
          </a:p>
          <a:p>
            <a:pPr lvl="1"/>
            <a:r>
              <a:rPr lang="zh-CN" altLang="en-US" sz="2700" dirty="0">
                <a:latin typeface="黑体" panose="02010609060101010101" pitchFamily="49" charset="-122"/>
                <a:ea typeface="黑体" panose="02010609060101010101" pitchFamily="49" charset="-122"/>
              </a:rPr>
              <a:t>自动化回归测试</a:t>
            </a:r>
          </a:p>
          <a:p>
            <a:pPr lvl="1"/>
            <a:r>
              <a:rPr lang="zh-CN" altLang="en-US" sz="2700" dirty="0">
                <a:latin typeface="黑体" panose="02010609060101010101" pitchFamily="49" charset="-122"/>
                <a:ea typeface="黑体" panose="02010609060101010101" pitchFamily="49" charset="-122"/>
              </a:rPr>
              <a:t>全流程自动化和持续集成</a:t>
            </a:r>
            <a:endParaRPr lang="en-US" altLang="zh-CN" sz="2700" dirty="0">
              <a:latin typeface="黑体" panose="02010609060101010101" pitchFamily="49" charset="-122"/>
              <a:ea typeface="黑体" panose="02010609060101010101" pitchFamily="49" charset="-122"/>
            </a:endParaRPr>
          </a:p>
          <a:p>
            <a:pPr lvl="1"/>
            <a:r>
              <a:rPr lang="zh-CN" altLang="en-US" sz="2700" dirty="0">
                <a:latin typeface="黑体" panose="02010609060101010101" pitchFamily="49" charset="-122"/>
                <a:ea typeface="黑体" panose="02010609060101010101" pitchFamily="49" charset="-122"/>
              </a:rPr>
              <a:t>自动化平台建设</a:t>
            </a:r>
            <a:endParaRPr lang="en-US" altLang="zh-CN" sz="2700" dirty="0">
              <a:latin typeface="黑体" panose="02010609060101010101" pitchFamily="49" charset="-122"/>
              <a:ea typeface="黑体" panose="02010609060101010101" pitchFamily="49" charset="-122"/>
            </a:endParaRPr>
          </a:p>
          <a:p>
            <a:r>
              <a:rPr lang="zh-CN" altLang="en-US" sz="2800" dirty="0">
                <a:latin typeface="黑体" panose="02010609060101010101" pitchFamily="49" charset="-122"/>
                <a:ea typeface="黑体" panose="02010609060101010101" pitchFamily="49" charset="-122"/>
              </a:rPr>
              <a:t>建议</a:t>
            </a:r>
            <a:endParaRPr lang="en-US" altLang="zh-CN" sz="2800" dirty="0">
              <a:latin typeface="黑体" panose="02010609060101010101" pitchFamily="49" charset="-122"/>
              <a:ea typeface="黑体" panose="02010609060101010101" pitchFamily="49" charset="-122"/>
            </a:endParaRPr>
          </a:p>
          <a:p>
            <a:pPr>
              <a:buFont typeface="Wingdings" panose="05000000000000000000" pitchFamily="2" charset="2"/>
              <a:buChar char="Ø"/>
            </a:pPr>
            <a:endParaRPr lang="en-US" altLang="zh-CN" b="1" dirty="0"/>
          </a:p>
          <a:p>
            <a:pPr>
              <a:buFont typeface="Wingdings" panose="05000000000000000000" pitchFamily="2" charset="2"/>
              <a:buChar char="Ø"/>
            </a:pPr>
            <a:endParaRPr lang="en-US" altLang="zh-CN" b="1" dirty="0"/>
          </a:p>
          <a:p>
            <a:endParaRPr lang="en-US" altLang="zh-CN" b="1" dirty="0"/>
          </a:p>
        </p:txBody>
      </p:sp>
      <p:sp>
        <p:nvSpPr>
          <p:cNvPr id="4" name="灯片编号占位符 3"/>
          <p:cNvSpPr>
            <a:spLocks noGrp="1"/>
          </p:cNvSpPr>
          <p:nvPr>
            <p:ph type="sldNum" sz="quarter" idx="10"/>
          </p:nvPr>
        </p:nvSpPr>
        <p:spPr/>
        <p:txBody>
          <a:bodyPr/>
          <a:lstStyle/>
          <a:p>
            <a:pPr>
              <a:defRPr/>
            </a:pPr>
            <a:r>
              <a:rPr lang="zh-CN" altLang="en-US">
                <a:solidFill>
                  <a:srgbClr val="777777"/>
                </a:solidFill>
              </a:rPr>
              <a:t> </a:t>
            </a:r>
            <a:fld id="{91E94C5F-FFDE-4FE9-B93A-CE1327B92135}" type="slidenum">
              <a:rPr lang="zh-CN" altLang="en-US" smtClean="0">
                <a:solidFill>
                  <a:srgbClr val="777777"/>
                </a:solidFill>
              </a:rPr>
              <a:pPr>
                <a:defRPr/>
              </a:pPr>
              <a:t>99</a:t>
            </a:fld>
            <a:r>
              <a:rPr lang="en-US" altLang="zh-CN">
                <a:solidFill>
                  <a:srgbClr val="777777"/>
                </a:solidFill>
              </a:rPr>
              <a:t> </a:t>
            </a:r>
            <a:endParaRPr lang="en-US" altLang="zh-CN" dirty="0">
              <a:solidFill>
                <a:srgbClr val="777777"/>
              </a:solidFill>
            </a:endParaRPr>
          </a:p>
        </p:txBody>
      </p:sp>
      <p:sp>
        <p:nvSpPr>
          <p:cNvPr id="5" name="标题 1">
            <a:extLst>
              <a:ext uri="{FF2B5EF4-FFF2-40B4-BE49-F238E27FC236}">
                <a16:creationId xmlns:a16="http://schemas.microsoft.com/office/drawing/2014/main" id="{C764FD22-BF37-4B33-82E2-8D748FC601E7}"/>
              </a:ext>
            </a:extLst>
          </p:cNvPr>
          <p:cNvSpPr>
            <a:spLocks noGrp="1"/>
          </p:cNvSpPr>
          <p:nvPr>
            <p:ph type="title"/>
          </p:nvPr>
        </p:nvSpPr>
        <p:spPr>
          <a:xfrm>
            <a:off x="633634" y="674841"/>
            <a:ext cx="9627372" cy="581160"/>
          </a:xfrm>
        </p:spPr>
        <p:txBody>
          <a:bodyPr/>
          <a:lstStyle/>
          <a:p>
            <a:r>
              <a:rPr lang="zh-CN" altLang="en-US" sz="2400" dirty="0">
                <a:solidFill>
                  <a:schemeClr val="tx1">
                    <a:lumMod val="95000"/>
                    <a:lumOff val="5000"/>
                  </a:schemeClr>
                </a:solidFill>
                <a:latin typeface="微软雅黑" panose="020B0503020204020204" pitchFamily="34" charset="-122"/>
                <a:ea typeface="微软雅黑" panose="020B0503020204020204" pitchFamily="34" charset="-122"/>
              </a:rPr>
              <a:t>展望与建议</a:t>
            </a:r>
          </a:p>
        </p:txBody>
      </p:sp>
    </p:spTree>
    <p:extLst>
      <p:ext uri="{BB962C8B-B14F-4D97-AF65-F5344CB8AC3E}">
        <p14:creationId xmlns:p14="http://schemas.microsoft.com/office/powerpoint/2010/main" val="3190141205"/>
      </p:ext>
    </p:extLst>
  </p:cSld>
  <p:clrMapOvr>
    <a:masterClrMapping/>
  </p:clrMapOvr>
</p:sld>
</file>

<file path=ppt/theme/theme1.xml><?xml version="1.0" encoding="utf-8"?>
<a:theme xmlns:a="http://schemas.openxmlformats.org/drawingml/2006/main" name="Default Design">
  <a:themeElements>
    <a:clrScheme name="Default Design 15">
      <a:dk1>
        <a:srgbClr val="000000"/>
      </a:dk1>
      <a:lt1>
        <a:srgbClr val="FFFFFF"/>
      </a:lt1>
      <a:dk2>
        <a:srgbClr val="18827D"/>
      </a:dk2>
      <a:lt2>
        <a:srgbClr val="A9A9A9"/>
      </a:lt2>
      <a:accent1>
        <a:srgbClr val="1088DA"/>
      </a:accent1>
      <a:accent2>
        <a:srgbClr val="005BA0"/>
      </a:accent2>
      <a:accent3>
        <a:srgbClr val="FFFFFF"/>
      </a:accent3>
      <a:accent4>
        <a:srgbClr val="000000"/>
      </a:accent4>
      <a:accent5>
        <a:srgbClr val="AAC3EA"/>
      </a:accent5>
      <a:accent6>
        <a:srgbClr val="005291"/>
      </a:accent6>
      <a:hlink>
        <a:srgbClr val="777777"/>
      </a:hlink>
      <a:folHlink>
        <a:srgbClr val="FD8A3B"/>
      </a:folHlink>
    </a:clrScheme>
    <a:fontScheme name="Default Design">
      <a:majorFont>
        <a:latin typeface="Arial"/>
        <a:ea typeface=""/>
        <a:cs typeface="Arial"/>
      </a:majorFont>
      <a:minorFont>
        <a:latin typeface="Arial"/>
        <a:ea typeface=""/>
        <a:cs typeface="Arial"/>
      </a:minorFont>
    </a:fontScheme>
    <a:fmtScheme name="活力">
      <a:fillStyleLst>
        <a:solidFill>
          <a:schemeClr val="phClr"/>
        </a:solidFill>
        <a:gradFill rotWithShape="1">
          <a:gsLst>
            <a:gs pos="0">
              <a:schemeClr val="phClr">
                <a:tint val="10000"/>
                <a:satMod val="300000"/>
              </a:schemeClr>
            </a:gs>
            <a:gs pos="34000">
              <a:schemeClr val="phClr">
                <a:tint val="13500"/>
                <a:satMod val="250000"/>
              </a:schemeClr>
            </a:gs>
            <a:gs pos="100000">
              <a:schemeClr val="phClr">
                <a:tint val="60000"/>
                <a:satMod val="200000"/>
              </a:schemeClr>
            </a:gs>
          </a:gsLst>
          <a:path path="circle">
            <a:fillToRect l="50000" t="155000" r="50000" b="-55000"/>
          </a:path>
        </a:gradFill>
        <a:gradFill rotWithShape="1">
          <a:gsLst>
            <a:gs pos="0">
              <a:schemeClr val="phClr">
                <a:tint val="60000"/>
                <a:satMod val="160000"/>
              </a:schemeClr>
            </a:gs>
            <a:gs pos="46000">
              <a:schemeClr val="phClr">
                <a:tint val="86000"/>
                <a:satMod val="160000"/>
              </a:schemeClr>
            </a:gs>
            <a:gs pos="100000">
              <a:schemeClr val="phClr">
                <a:shade val="40000"/>
                <a:satMod val="160000"/>
              </a:schemeClr>
            </a:gs>
          </a:gsLst>
          <a:path path="circle">
            <a:fillToRect l="50000" t="155000" r="50000" b="-55000"/>
          </a:path>
        </a:gradFill>
      </a:fillStyleLst>
      <a:lnStyleLst>
        <a:ln w="9525" cap="flat" cmpd="sng" algn="ctr">
          <a:solidFill>
            <a:schemeClr val="phClr">
              <a:satMod val="120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63500" dist="25400" dir="14700000" algn="t" rotWithShape="0">
              <a:srgbClr val="000000">
                <a:alpha val="50000"/>
              </a:srgbClr>
            </a:outerShdw>
          </a:effectLst>
        </a:effectStyle>
        <a:effectStyle>
          <a:effectLst>
            <a:outerShdw blurRad="50800" dist="38100" dir="14700000" algn="t" rotWithShape="0">
              <a:srgbClr val="000000">
                <a:alpha val="60000"/>
              </a:srgbClr>
            </a:outerShdw>
          </a:effectLst>
        </a:effectStyle>
        <a:effectStyle>
          <a:effectLst>
            <a:outerShdw blurRad="50800" dist="38100" dir="14700000" algn="t" rotWithShape="0">
              <a:srgbClr val="000000">
                <a:alpha val="60000"/>
              </a:srgbClr>
            </a:outerShdw>
          </a:effectLst>
          <a:scene3d>
            <a:camera prst="orthographicFront" fov="0">
              <a:rot lat="0" lon="0" rev="0"/>
            </a:camera>
            <a:lightRig rig="contrasting" dir="t">
              <a:rot lat="0" lon="0" rev="3600000"/>
            </a:lightRig>
          </a:scene3d>
          <a:sp3d prstMaterial="plastic">
            <a:bevelT w="127000" h="38200" prst="relaxedInset"/>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sz="2400" b="1" i="0" u="none" strike="noStrike" cap="none" normalizeH="0" baseline="0" smtClean="0">
            <a:ln>
              <a:noFill/>
            </a:ln>
            <a:solidFill>
              <a:schemeClr val="tx1"/>
            </a:solidFill>
            <a:effectLst/>
            <a:latin typeface="Arial" charset="0"/>
            <a:cs typeface="Arial"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1" i="0" u="none" strike="noStrike" cap="none" normalizeH="0" baseline="0" smtClean="0">
            <a:ln>
              <a:noFill/>
            </a:ln>
            <a:solidFill>
              <a:schemeClr val="tx1"/>
            </a:solidFill>
            <a:effectLst/>
            <a:latin typeface="Arial" charset="0"/>
            <a:cs typeface="Arial"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199B9B"/>
        </a:dk2>
        <a:lt2>
          <a:srgbClr val="666666"/>
        </a:lt2>
        <a:accent1>
          <a:srgbClr val="6699CC"/>
        </a:accent1>
        <a:accent2>
          <a:srgbClr val="99CCFF"/>
        </a:accent2>
        <a:accent3>
          <a:srgbClr val="FFFFFF"/>
        </a:accent3>
        <a:accent4>
          <a:srgbClr val="000000"/>
        </a:accent4>
        <a:accent5>
          <a:srgbClr val="B8CAE2"/>
        </a:accent5>
        <a:accent6>
          <a:srgbClr val="8AB9E7"/>
        </a:accent6>
        <a:hlink>
          <a:srgbClr val="FF6B07"/>
        </a:hlink>
        <a:folHlink>
          <a:srgbClr val="FF9933"/>
        </a:folHlink>
      </a:clrScheme>
      <a:clrMap bg1="lt1" tx1="dk1" bg2="lt2" tx2="dk2" accent1="accent1" accent2="accent2" accent3="accent3" accent4="accent4" accent5="accent5" accent6="accent6" hlink="hlink" folHlink="folHlink"/>
    </a:extraClrScheme>
    <a:extraClrScheme>
      <a:clrScheme name="Default Design 9">
        <a:dk1>
          <a:srgbClr val="000000"/>
        </a:dk1>
        <a:lt1>
          <a:srgbClr val="FFFFFF"/>
        </a:lt1>
        <a:dk2>
          <a:srgbClr val="33CCCC"/>
        </a:dk2>
        <a:lt2>
          <a:srgbClr val="666666"/>
        </a:lt2>
        <a:accent1>
          <a:srgbClr val="6699CC"/>
        </a:accent1>
        <a:accent2>
          <a:srgbClr val="99CCFF"/>
        </a:accent2>
        <a:accent3>
          <a:srgbClr val="FFFFFF"/>
        </a:accent3>
        <a:accent4>
          <a:srgbClr val="000000"/>
        </a:accent4>
        <a:accent5>
          <a:srgbClr val="B8CAE2"/>
        </a:accent5>
        <a:accent6>
          <a:srgbClr val="8AB9E7"/>
        </a:accent6>
        <a:hlink>
          <a:srgbClr val="199B9B"/>
        </a:hlink>
        <a:folHlink>
          <a:srgbClr val="FF9933"/>
        </a:folHlink>
      </a:clrScheme>
      <a:clrMap bg1="lt1" tx1="dk1" bg2="lt2" tx2="dk2" accent1="accent1" accent2="accent2" accent3="accent3" accent4="accent4" accent5="accent5" accent6="accent6" hlink="hlink" folHlink="folHlink"/>
    </a:extraClrScheme>
    <a:extraClrScheme>
      <a:clrScheme name="Default Design 10">
        <a:dk1>
          <a:srgbClr val="000000"/>
        </a:dk1>
        <a:lt1>
          <a:srgbClr val="FFFFFF"/>
        </a:lt1>
        <a:dk2>
          <a:srgbClr val="33CCCC"/>
        </a:dk2>
        <a:lt2>
          <a:srgbClr val="6699CC"/>
        </a:lt2>
        <a:accent1>
          <a:srgbClr val="006699"/>
        </a:accent1>
        <a:accent2>
          <a:srgbClr val="99CCFF"/>
        </a:accent2>
        <a:accent3>
          <a:srgbClr val="FFFFFF"/>
        </a:accent3>
        <a:accent4>
          <a:srgbClr val="000000"/>
        </a:accent4>
        <a:accent5>
          <a:srgbClr val="AAB8CA"/>
        </a:accent5>
        <a:accent6>
          <a:srgbClr val="8AB9E7"/>
        </a:accent6>
        <a:hlink>
          <a:srgbClr val="199B9B"/>
        </a:hlink>
        <a:folHlink>
          <a:srgbClr val="FF9933"/>
        </a:folHlink>
      </a:clrScheme>
      <a:clrMap bg1="lt1" tx1="dk1" bg2="lt2" tx2="dk2" accent1="accent1" accent2="accent2" accent3="accent3" accent4="accent4" accent5="accent5" accent6="accent6" hlink="hlink" folHlink="folHlink"/>
    </a:extraClrScheme>
    <a:extraClrScheme>
      <a:clrScheme name="Default Design 11">
        <a:dk1>
          <a:srgbClr val="000000"/>
        </a:dk1>
        <a:lt1>
          <a:srgbClr val="FFFFFF"/>
        </a:lt1>
        <a:dk2>
          <a:srgbClr val="33CCCC"/>
        </a:dk2>
        <a:lt2>
          <a:srgbClr val="6699CC"/>
        </a:lt2>
        <a:accent1>
          <a:srgbClr val="006699"/>
        </a:accent1>
        <a:accent2>
          <a:srgbClr val="99CCFF"/>
        </a:accent2>
        <a:accent3>
          <a:srgbClr val="FFFFFF"/>
        </a:accent3>
        <a:accent4>
          <a:srgbClr val="000000"/>
        </a:accent4>
        <a:accent5>
          <a:srgbClr val="AAB8CA"/>
        </a:accent5>
        <a:accent6>
          <a:srgbClr val="8AB9E7"/>
        </a:accent6>
        <a:hlink>
          <a:srgbClr val="199B9B"/>
        </a:hlink>
        <a:folHlink>
          <a:srgbClr val="703BE5"/>
        </a:folHlink>
      </a:clrScheme>
      <a:clrMap bg1="lt1" tx1="dk1" bg2="lt2" tx2="dk2" accent1="accent1" accent2="accent2" accent3="accent3" accent4="accent4" accent5="accent5" accent6="accent6" hlink="hlink" folHlink="folHlink"/>
    </a:extraClrScheme>
    <a:extraClrScheme>
      <a:clrScheme name="Default Design 12">
        <a:dk1>
          <a:srgbClr val="000000"/>
        </a:dk1>
        <a:lt1>
          <a:srgbClr val="FFFFFF"/>
        </a:lt1>
        <a:dk2>
          <a:srgbClr val="2BB0AD"/>
        </a:dk2>
        <a:lt2>
          <a:srgbClr val="B9B9B9"/>
        </a:lt2>
        <a:accent1>
          <a:srgbClr val="005BA0"/>
        </a:accent1>
        <a:accent2>
          <a:srgbClr val="1088DA"/>
        </a:accent2>
        <a:accent3>
          <a:srgbClr val="FFFFFF"/>
        </a:accent3>
        <a:accent4>
          <a:srgbClr val="000000"/>
        </a:accent4>
        <a:accent5>
          <a:srgbClr val="AAB5CD"/>
        </a:accent5>
        <a:accent6>
          <a:srgbClr val="0D7BC5"/>
        </a:accent6>
        <a:hlink>
          <a:srgbClr val="969696"/>
        </a:hlink>
        <a:folHlink>
          <a:srgbClr val="FD8A3B"/>
        </a:folHlink>
      </a:clrScheme>
      <a:clrMap bg1="lt1" tx1="dk1" bg2="lt2" tx2="dk2" accent1="accent1" accent2="accent2" accent3="accent3" accent4="accent4" accent5="accent5" accent6="accent6" hlink="hlink" folHlink="folHlink"/>
    </a:extraClrScheme>
    <a:extraClrScheme>
      <a:clrScheme name="Default Design 13">
        <a:dk1>
          <a:srgbClr val="000000"/>
        </a:dk1>
        <a:lt1>
          <a:srgbClr val="FFFFFF"/>
        </a:lt1>
        <a:dk2>
          <a:srgbClr val="2BB0AD"/>
        </a:dk2>
        <a:lt2>
          <a:srgbClr val="B9B9B9"/>
        </a:lt2>
        <a:accent1>
          <a:srgbClr val="005BA0"/>
        </a:accent1>
        <a:accent2>
          <a:srgbClr val="1088DA"/>
        </a:accent2>
        <a:accent3>
          <a:srgbClr val="FFFFFF"/>
        </a:accent3>
        <a:accent4>
          <a:srgbClr val="000000"/>
        </a:accent4>
        <a:accent5>
          <a:srgbClr val="AAB5CD"/>
        </a:accent5>
        <a:accent6>
          <a:srgbClr val="0D7BC5"/>
        </a:accent6>
        <a:hlink>
          <a:srgbClr val="FD8A3B"/>
        </a:hlink>
        <a:folHlink>
          <a:srgbClr val="969696"/>
        </a:folHlink>
      </a:clrScheme>
      <a:clrMap bg1="lt1" tx1="dk1" bg2="lt2" tx2="dk2" accent1="accent1" accent2="accent2" accent3="accent3" accent4="accent4" accent5="accent5" accent6="accent6" hlink="hlink" folHlink="folHlink"/>
    </a:extraClrScheme>
    <a:extraClrScheme>
      <a:clrScheme name="Default Design 14">
        <a:dk1>
          <a:srgbClr val="000000"/>
        </a:dk1>
        <a:lt1>
          <a:srgbClr val="FFFFFF"/>
        </a:lt1>
        <a:dk2>
          <a:srgbClr val="18827D"/>
        </a:dk2>
        <a:lt2>
          <a:srgbClr val="A9A9A9"/>
        </a:lt2>
        <a:accent1>
          <a:srgbClr val="005BA0"/>
        </a:accent1>
        <a:accent2>
          <a:srgbClr val="1088DA"/>
        </a:accent2>
        <a:accent3>
          <a:srgbClr val="FFFFFF"/>
        </a:accent3>
        <a:accent4>
          <a:srgbClr val="000000"/>
        </a:accent4>
        <a:accent5>
          <a:srgbClr val="AAB5CD"/>
        </a:accent5>
        <a:accent6>
          <a:srgbClr val="0D7BC5"/>
        </a:accent6>
        <a:hlink>
          <a:srgbClr val="777777"/>
        </a:hlink>
        <a:folHlink>
          <a:srgbClr val="FD8A3B"/>
        </a:folHlink>
      </a:clrScheme>
      <a:clrMap bg1="lt1" tx1="dk1" bg2="lt2" tx2="dk2" accent1="accent1" accent2="accent2" accent3="accent3" accent4="accent4" accent5="accent5" accent6="accent6" hlink="hlink" folHlink="folHlink"/>
    </a:extraClrScheme>
    <a:extraClrScheme>
      <a:clrScheme name="Default Design 15">
        <a:dk1>
          <a:srgbClr val="000000"/>
        </a:dk1>
        <a:lt1>
          <a:srgbClr val="FFFFFF"/>
        </a:lt1>
        <a:dk2>
          <a:srgbClr val="18827D"/>
        </a:dk2>
        <a:lt2>
          <a:srgbClr val="A9A9A9"/>
        </a:lt2>
        <a:accent1>
          <a:srgbClr val="1088DA"/>
        </a:accent1>
        <a:accent2>
          <a:srgbClr val="005BA0"/>
        </a:accent2>
        <a:accent3>
          <a:srgbClr val="FFFFFF"/>
        </a:accent3>
        <a:accent4>
          <a:srgbClr val="000000"/>
        </a:accent4>
        <a:accent5>
          <a:srgbClr val="AAC3EA"/>
        </a:accent5>
        <a:accent6>
          <a:srgbClr val="005291"/>
        </a:accent6>
        <a:hlink>
          <a:srgbClr val="777777"/>
        </a:hlink>
        <a:folHlink>
          <a:srgbClr val="FD8A3B"/>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77642</TotalTime>
  <Words>3023</Words>
  <Application>Microsoft Office PowerPoint</Application>
  <PresentationFormat>自定义</PresentationFormat>
  <Paragraphs>516</Paragraphs>
  <Slides>100</Slides>
  <Notes>1</Notes>
  <HiddenSlides>0</HiddenSlides>
  <MMClips>2</MMClips>
  <ScaleCrop>false</ScaleCrop>
  <HeadingPairs>
    <vt:vector size="6" baseType="variant">
      <vt:variant>
        <vt:lpstr>已用的字体</vt:lpstr>
      </vt:variant>
      <vt:variant>
        <vt:i4>11</vt:i4>
      </vt:variant>
      <vt:variant>
        <vt:lpstr>主题</vt:lpstr>
      </vt:variant>
      <vt:variant>
        <vt:i4>2</vt:i4>
      </vt:variant>
      <vt:variant>
        <vt:lpstr>幻灯片标题</vt:lpstr>
      </vt:variant>
      <vt:variant>
        <vt:i4>100</vt:i4>
      </vt:variant>
    </vt:vector>
  </HeadingPairs>
  <TitlesOfParts>
    <vt:vector size="113" baseType="lpstr">
      <vt:lpstr>FrutigerNext LT Medium</vt:lpstr>
      <vt:lpstr>等线</vt:lpstr>
      <vt:lpstr>黑体</vt:lpstr>
      <vt:lpstr>华文彩云</vt:lpstr>
      <vt:lpstr>华文楷体</vt:lpstr>
      <vt:lpstr>华文细黑</vt:lpstr>
      <vt:lpstr>宋体</vt:lpstr>
      <vt:lpstr>微软雅黑</vt:lpstr>
      <vt:lpstr>Arial</vt:lpstr>
      <vt:lpstr>Times New Roman</vt:lpstr>
      <vt:lpstr>Wingdings</vt:lpstr>
      <vt:lpstr>Default Design</vt:lpstr>
      <vt:lpstr>1_主题1</vt:lpstr>
      <vt:lpstr>自动化测试基础框架</vt:lpstr>
      <vt:lpstr>          目录</vt:lpstr>
      <vt:lpstr>1、自动化测试环境演示 </vt:lpstr>
      <vt:lpstr>资源商城前台业务流程（时序图）</vt:lpstr>
      <vt:lpstr>资源商城后台业务流程（时序图）</vt:lpstr>
      <vt:lpstr>脚本执行流程</vt:lpstr>
      <vt:lpstr>2、基础框架- RobotFramework</vt:lpstr>
      <vt:lpstr>测试理论方法：ATDD （ acceptance test-driven development ）</vt:lpstr>
      <vt:lpstr>3、测试用例管理</vt:lpstr>
      <vt:lpstr>测试用例命名方法</vt:lpstr>
      <vt:lpstr>Tid 规则</vt:lpstr>
      <vt:lpstr>4、编写脚本</vt:lpstr>
      <vt:lpstr>5、执行脚本</vt:lpstr>
      <vt:lpstr>6、解读报告</vt:lpstr>
      <vt:lpstr>展望与建议</vt:lpstr>
      <vt:lpstr>PowerPoint 演示文稿</vt:lpstr>
      <vt:lpstr>资源商城后台业务流程（时序图）</vt:lpstr>
      <vt:lpstr>脚本执行流程</vt:lpstr>
      <vt:lpstr>2、基础框架- RobotFramework</vt:lpstr>
      <vt:lpstr>测试理论方法：ATDD （ acceptance test-driven development ）</vt:lpstr>
      <vt:lpstr>3、测试用例管理</vt:lpstr>
      <vt:lpstr>测试用例命名方法</vt:lpstr>
      <vt:lpstr>Tid 规则</vt:lpstr>
      <vt:lpstr>4、编写脚本</vt:lpstr>
      <vt:lpstr>5、执行脚本</vt:lpstr>
      <vt:lpstr>6、解读报告</vt:lpstr>
      <vt:lpstr>展望与建议</vt:lpstr>
      <vt:lpstr>PowerPoint 演示文稿</vt:lpstr>
      <vt:lpstr>资源商城后台业务流程（时序图）</vt:lpstr>
      <vt:lpstr>脚本执行流程</vt:lpstr>
      <vt:lpstr>2、基础框架- RobotFramework</vt:lpstr>
      <vt:lpstr>测试理论方法：ATDD （ acceptance test-driven development ）</vt:lpstr>
      <vt:lpstr>3、测试用例管理</vt:lpstr>
      <vt:lpstr>测试用例命名方法</vt:lpstr>
      <vt:lpstr>Tid 规则</vt:lpstr>
      <vt:lpstr>4、编写脚本</vt:lpstr>
      <vt:lpstr>5、执行脚本</vt:lpstr>
      <vt:lpstr>6、解读报告</vt:lpstr>
      <vt:lpstr>展望与建议</vt:lpstr>
      <vt:lpstr>PowerPoint 演示文稿</vt:lpstr>
      <vt:lpstr>资源商城后台业务流程（时序图）</vt:lpstr>
      <vt:lpstr>脚本执行流程</vt:lpstr>
      <vt:lpstr>2、基础框架- RobotFramework</vt:lpstr>
      <vt:lpstr>测试理论方法：ATDD （ acceptance test-driven development ）</vt:lpstr>
      <vt:lpstr>3、测试用例管理</vt:lpstr>
      <vt:lpstr>测试用例命名方法</vt:lpstr>
      <vt:lpstr>Tid 规则</vt:lpstr>
      <vt:lpstr>4、编写脚本</vt:lpstr>
      <vt:lpstr>5、执行脚本</vt:lpstr>
      <vt:lpstr>6、解读报告</vt:lpstr>
      <vt:lpstr>展望与建议</vt:lpstr>
      <vt:lpstr>PowerPoint 演示文稿</vt:lpstr>
      <vt:lpstr>资源商城后台业务流程（时序图）</vt:lpstr>
      <vt:lpstr>脚本执行流程</vt:lpstr>
      <vt:lpstr>2、基础框架- RobotFramework</vt:lpstr>
      <vt:lpstr>测试理论方法：ATDD （ acceptance test-driven development ）</vt:lpstr>
      <vt:lpstr>3、测试用例管理</vt:lpstr>
      <vt:lpstr>测试用例命名方法</vt:lpstr>
      <vt:lpstr>Tid 规则</vt:lpstr>
      <vt:lpstr>4、编写脚本</vt:lpstr>
      <vt:lpstr>5、执行脚本</vt:lpstr>
      <vt:lpstr>6、解读报告</vt:lpstr>
      <vt:lpstr>展望与建议</vt:lpstr>
      <vt:lpstr>PowerPoint 演示文稿</vt:lpstr>
      <vt:lpstr>资源商城后台业务流程（时序图）</vt:lpstr>
      <vt:lpstr>脚本执行流程</vt:lpstr>
      <vt:lpstr>2、基础框架- RobotFramework</vt:lpstr>
      <vt:lpstr>测试理论方法：ATDD （ acceptance test-driven development ）</vt:lpstr>
      <vt:lpstr>3、测试用例管理</vt:lpstr>
      <vt:lpstr>测试用例命名方法</vt:lpstr>
      <vt:lpstr>Tid 规则</vt:lpstr>
      <vt:lpstr>4、编写脚本</vt:lpstr>
      <vt:lpstr>5、执行脚本</vt:lpstr>
      <vt:lpstr>6、解读报告</vt:lpstr>
      <vt:lpstr>展望与建议</vt:lpstr>
      <vt:lpstr>PowerPoint 演示文稿</vt:lpstr>
      <vt:lpstr>资源商城后台业务流程（时序图）</vt:lpstr>
      <vt:lpstr>脚本执行流程</vt:lpstr>
      <vt:lpstr>2、基础框架- RobotFramework</vt:lpstr>
      <vt:lpstr>测试理论方法：ATDD （ acceptance test-driven development ）</vt:lpstr>
      <vt:lpstr>3、测试用例管理</vt:lpstr>
      <vt:lpstr>测试用例命名方法</vt:lpstr>
      <vt:lpstr>Tid 规则</vt:lpstr>
      <vt:lpstr>4、编写脚本</vt:lpstr>
      <vt:lpstr>5、执行脚本</vt:lpstr>
      <vt:lpstr>6、解读报告</vt:lpstr>
      <vt:lpstr>展望与建议</vt:lpstr>
      <vt:lpstr>PowerPoint 演示文稿</vt:lpstr>
      <vt:lpstr>资源商城后台业务流程（时序图）</vt:lpstr>
      <vt:lpstr>脚本执行流程</vt:lpstr>
      <vt:lpstr>2、基础框架- RobotFramework</vt:lpstr>
      <vt:lpstr>测试理论方法：ATDD （ acceptance test-driven development ）</vt:lpstr>
      <vt:lpstr>3、测试用例管理</vt:lpstr>
      <vt:lpstr>测试用例命名方法</vt:lpstr>
      <vt:lpstr>Tid 规则</vt:lpstr>
      <vt:lpstr>4、编写脚本</vt:lpstr>
      <vt:lpstr>5、执行脚本</vt:lpstr>
      <vt:lpstr>6、解读报告</vt:lpstr>
      <vt:lpstr>展望与建议</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翌能公司2016-2018三年商业计划</dc:title>
  <dc:creator>ray</dc:creator>
  <cp:lastModifiedBy>rieen ban</cp:lastModifiedBy>
  <cp:revision>8762</cp:revision>
  <cp:lastPrinted>2013-09-10T06:27:58Z</cp:lastPrinted>
  <dcterms:created xsi:type="dcterms:W3CDTF">2001-12-04T20:29:14Z</dcterms:created>
  <dcterms:modified xsi:type="dcterms:W3CDTF">2018-02-03T07:29:40Z</dcterms:modified>
</cp:coreProperties>
</file>